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21"/>
  </p:notesMasterIdLst>
  <p:sldIdLst>
    <p:sldId id="256" r:id="rId2"/>
    <p:sldId id="257" r:id="rId3"/>
    <p:sldId id="258" r:id="rId4"/>
    <p:sldId id="259" r:id="rId5"/>
    <p:sldId id="264" r:id="rId6"/>
    <p:sldId id="261" r:id="rId7"/>
    <p:sldId id="262" r:id="rId8"/>
    <p:sldId id="268" r:id="rId9"/>
    <p:sldId id="269" r:id="rId10"/>
    <p:sldId id="270" r:id="rId11"/>
    <p:sldId id="271" r:id="rId12"/>
    <p:sldId id="267" r:id="rId13"/>
    <p:sldId id="263" r:id="rId14"/>
    <p:sldId id="272" r:id="rId15"/>
    <p:sldId id="273" r:id="rId16"/>
    <p:sldId id="274" r:id="rId17"/>
    <p:sldId id="275"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505F3E-74B3-BC48-B41D-4A2382246F46}" v="18" dt="2022-03-29T18:36:52.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44"/>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eli Rojo Hernández" userId="fd92cf46-80a5-4325-84c2-026d6678845f" providerId="ADAL" clId="{EB505F3E-74B3-BC48-B41D-4A2382246F46}"/>
    <pc:docChg chg="undo custSel addSld delSld modSld sldOrd">
      <pc:chgData name="Areli Rojo Hernández" userId="fd92cf46-80a5-4325-84c2-026d6678845f" providerId="ADAL" clId="{EB505F3E-74B3-BC48-B41D-4A2382246F46}" dt="2022-03-29T18:42:54.140" v="1327" actId="20577"/>
      <pc:docMkLst>
        <pc:docMk/>
      </pc:docMkLst>
      <pc:sldChg chg="modSp mod">
        <pc:chgData name="Areli Rojo Hernández" userId="fd92cf46-80a5-4325-84c2-026d6678845f" providerId="ADAL" clId="{EB505F3E-74B3-BC48-B41D-4A2382246F46}" dt="2022-03-29T17:43:49.095" v="150" actId="20577"/>
        <pc:sldMkLst>
          <pc:docMk/>
          <pc:sldMk cId="216442737" sldId="257"/>
        </pc:sldMkLst>
        <pc:spChg chg="mod">
          <ac:chgData name="Areli Rojo Hernández" userId="fd92cf46-80a5-4325-84c2-026d6678845f" providerId="ADAL" clId="{EB505F3E-74B3-BC48-B41D-4A2382246F46}" dt="2022-03-29T17:43:49.095" v="150" actId="20577"/>
          <ac:spMkLst>
            <pc:docMk/>
            <pc:sldMk cId="216442737" sldId="257"/>
            <ac:spMk id="3" creationId="{294A0C87-7A4C-B04F-94C4-86D9211DE367}"/>
          </ac:spMkLst>
        </pc:spChg>
      </pc:sldChg>
      <pc:sldChg chg="modSp mod">
        <pc:chgData name="Areli Rojo Hernández" userId="fd92cf46-80a5-4325-84c2-026d6678845f" providerId="ADAL" clId="{EB505F3E-74B3-BC48-B41D-4A2382246F46}" dt="2022-03-29T17:45:25.040" v="316" actId="57"/>
        <pc:sldMkLst>
          <pc:docMk/>
          <pc:sldMk cId="2321818314" sldId="258"/>
        </pc:sldMkLst>
        <pc:spChg chg="mod">
          <ac:chgData name="Areli Rojo Hernández" userId="fd92cf46-80a5-4325-84c2-026d6678845f" providerId="ADAL" clId="{EB505F3E-74B3-BC48-B41D-4A2382246F46}" dt="2022-03-29T17:45:25.040" v="316" actId="57"/>
          <ac:spMkLst>
            <pc:docMk/>
            <pc:sldMk cId="2321818314" sldId="258"/>
            <ac:spMk id="3" creationId="{EC4E3786-D32A-1E48-B390-61D3FD8E98FF}"/>
          </ac:spMkLst>
        </pc:spChg>
        <pc:picChg chg="mod">
          <ac:chgData name="Areli Rojo Hernández" userId="fd92cf46-80a5-4325-84c2-026d6678845f" providerId="ADAL" clId="{EB505F3E-74B3-BC48-B41D-4A2382246F46}" dt="2022-03-29T17:44:23.803" v="155" actId="1076"/>
          <ac:picMkLst>
            <pc:docMk/>
            <pc:sldMk cId="2321818314" sldId="258"/>
            <ac:picMk id="5" creationId="{F0ECA6E2-C5D9-B544-B7D9-3DD38D1DF0AB}"/>
          </ac:picMkLst>
        </pc:picChg>
      </pc:sldChg>
      <pc:sldChg chg="modSp mod">
        <pc:chgData name="Areli Rojo Hernández" userId="fd92cf46-80a5-4325-84c2-026d6678845f" providerId="ADAL" clId="{EB505F3E-74B3-BC48-B41D-4A2382246F46}" dt="2022-03-29T18:36:16.134" v="1086" actId="20577"/>
        <pc:sldMkLst>
          <pc:docMk/>
          <pc:sldMk cId="2794191001" sldId="259"/>
        </pc:sldMkLst>
        <pc:spChg chg="mod">
          <ac:chgData name="Areli Rojo Hernández" userId="fd92cf46-80a5-4325-84c2-026d6678845f" providerId="ADAL" clId="{EB505F3E-74B3-BC48-B41D-4A2382246F46}" dt="2022-03-29T18:36:16.134" v="1086" actId="20577"/>
          <ac:spMkLst>
            <pc:docMk/>
            <pc:sldMk cId="2794191001" sldId="259"/>
            <ac:spMk id="3" creationId="{94C6C55C-07C8-EE41-BC4E-E492190CA1A3}"/>
          </ac:spMkLst>
        </pc:spChg>
      </pc:sldChg>
      <pc:sldChg chg="del">
        <pc:chgData name="Areli Rojo Hernández" userId="fd92cf46-80a5-4325-84c2-026d6678845f" providerId="ADAL" clId="{EB505F3E-74B3-BC48-B41D-4A2382246F46}" dt="2022-03-29T18:11:39.312" v="458" actId="2696"/>
        <pc:sldMkLst>
          <pc:docMk/>
          <pc:sldMk cId="56903887" sldId="260"/>
        </pc:sldMkLst>
      </pc:sldChg>
      <pc:sldChg chg="modSp mod ord">
        <pc:chgData name="Areli Rojo Hernández" userId="fd92cf46-80a5-4325-84c2-026d6678845f" providerId="ADAL" clId="{EB505F3E-74B3-BC48-B41D-4A2382246F46}" dt="2022-03-29T18:36:59.650" v="1104" actId="20577"/>
        <pc:sldMkLst>
          <pc:docMk/>
          <pc:sldMk cId="1978316629" sldId="261"/>
        </pc:sldMkLst>
        <pc:spChg chg="mod">
          <ac:chgData name="Areli Rojo Hernández" userId="fd92cf46-80a5-4325-84c2-026d6678845f" providerId="ADAL" clId="{EB505F3E-74B3-BC48-B41D-4A2382246F46}" dt="2022-03-29T18:36:59.650" v="1104" actId="20577"/>
          <ac:spMkLst>
            <pc:docMk/>
            <pc:sldMk cId="1978316629" sldId="261"/>
            <ac:spMk id="3" creationId="{89EC77F9-EAA6-0944-8401-33856DAD8D6F}"/>
          </ac:spMkLst>
        </pc:spChg>
      </pc:sldChg>
      <pc:sldChg chg="modSp mod ord">
        <pc:chgData name="Areli Rojo Hernández" userId="fd92cf46-80a5-4325-84c2-026d6678845f" providerId="ADAL" clId="{EB505F3E-74B3-BC48-B41D-4A2382246F46}" dt="2022-03-29T17:47:42.531" v="388" actId="20577"/>
        <pc:sldMkLst>
          <pc:docMk/>
          <pc:sldMk cId="1354788101" sldId="262"/>
        </pc:sldMkLst>
        <pc:spChg chg="mod">
          <ac:chgData name="Areli Rojo Hernández" userId="fd92cf46-80a5-4325-84c2-026d6678845f" providerId="ADAL" clId="{EB505F3E-74B3-BC48-B41D-4A2382246F46}" dt="2022-03-29T17:47:42.531" v="388" actId="20577"/>
          <ac:spMkLst>
            <pc:docMk/>
            <pc:sldMk cId="1354788101" sldId="262"/>
            <ac:spMk id="3" creationId="{4683414D-B45A-B541-8729-097708D5AF27}"/>
          </ac:spMkLst>
        </pc:spChg>
      </pc:sldChg>
      <pc:sldChg chg="ord">
        <pc:chgData name="Areli Rojo Hernández" userId="fd92cf46-80a5-4325-84c2-026d6678845f" providerId="ADAL" clId="{EB505F3E-74B3-BC48-B41D-4A2382246F46}" dt="2022-03-29T18:30:11.199" v="923" actId="20578"/>
        <pc:sldMkLst>
          <pc:docMk/>
          <pc:sldMk cId="3930299905" sldId="263"/>
        </pc:sldMkLst>
      </pc:sldChg>
      <pc:sldChg chg="modSp mod">
        <pc:chgData name="Areli Rojo Hernández" userId="fd92cf46-80a5-4325-84c2-026d6678845f" providerId="ADAL" clId="{EB505F3E-74B3-BC48-B41D-4A2382246F46}" dt="2022-03-29T17:47:09.220" v="372" actId="14100"/>
        <pc:sldMkLst>
          <pc:docMk/>
          <pc:sldMk cId="267530924" sldId="264"/>
        </pc:sldMkLst>
        <pc:spChg chg="mod">
          <ac:chgData name="Areli Rojo Hernández" userId="fd92cf46-80a5-4325-84c2-026d6678845f" providerId="ADAL" clId="{EB505F3E-74B3-BC48-B41D-4A2382246F46}" dt="2022-03-29T17:47:09.220" v="372" actId="14100"/>
          <ac:spMkLst>
            <pc:docMk/>
            <pc:sldMk cId="267530924" sldId="264"/>
            <ac:spMk id="3" creationId="{B93BE109-97A0-FE4D-B5A0-BAD09BE10C34}"/>
          </ac:spMkLst>
        </pc:spChg>
        <pc:picChg chg="mod">
          <ac:chgData name="Areli Rojo Hernández" userId="fd92cf46-80a5-4325-84c2-026d6678845f" providerId="ADAL" clId="{EB505F3E-74B3-BC48-B41D-4A2382246F46}" dt="2022-03-29T17:47:03.003" v="370" actId="14100"/>
          <ac:picMkLst>
            <pc:docMk/>
            <pc:sldMk cId="267530924" sldId="264"/>
            <ac:picMk id="5" creationId="{3779DA0D-D31A-9345-9A77-A05C340E4973}"/>
          </ac:picMkLst>
        </pc:picChg>
      </pc:sldChg>
      <pc:sldChg chg="ord">
        <pc:chgData name="Areli Rojo Hernández" userId="fd92cf46-80a5-4325-84c2-026d6678845f" providerId="ADAL" clId="{EB505F3E-74B3-BC48-B41D-4A2382246F46}" dt="2022-03-29T18:03:48.775" v="407" actId="20578"/>
        <pc:sldMkLst>
          <pc:docMk/>
          <pc:sldMk cId="3697134603" sldId="265"/>
        </pc:sldMkLst>
      </pc:sldChg>
      <pc:sldChg chg="ord">
        <pc:chgData name="Areli Rojo Hernández" userId="fd92cf46-80a5-4325-84c2-026d6678845f" providerId="ADAL" clId="{EB505F3E-74B3-BC48-B41D-4A2382246F46}" dt="2022-03-29T18:03:48.775" v="407" actId="20578"/>
        <pc:sldMkLst>
          <pc:docMk/>
          <pc:sldMk cId="351928246" sldId="266"/>
        </pc:sldMkLst>
      </pc:sldChg>
      <pc:sldChg chg="modSp mod ord">
        <pc:chgData name="Areli Rojo Hernández" userId="fd92cf46-80a5-4325-84c2-026d6678845f" providerId="ADAL" clId="{EB505F3E-74B3-BC48-B41D-4A2382246F46}" dt="2022-03-29T18:37:24.741" v="1106" actId="3626"/>
        <pc:sldMkLst>
          <pc:docMk/>
          <pc:sldMk cId="1827117654" sldId="267"/>
        </pc:sldMkLst>
        <pc:spChg chg="mod">
          <ac:chgData name="Areli Rojo Hernández" userId="fd92cf46-80a5-4325-84c2-026d6678845f" providerId="ADAL" clId="{EB505F3E-74B3-BC48-B41D-4A2382246F46}" dt="2022-03-29T18:37:24.741" v="1106" actId="3626"/>
          <ac:spMkLst>
            <pc:docMk/>
            <pc:sldMk cId="1827117654" sldId="267"/>
            <ac:spMk id="3" creationId="{4FF679D9-7215-7744-BDD5-CB265F6818CB}"/>
          </ac:spMkLst>
        </pc:spChg>
      </pc:sldChg>
      <pc:sldChg chg="addSp modSp mod ord setBg">
        <pc:chgData name="Areli Rojo Hernández" userId="fd92cf46-80a5-4325-84c2-026d6678845f" providerId="ADAL" clId="{EB505F3E-74B3-BC48-B41D-4A2382246F46}" dt="2022-03-29T18:15:46.895" v="580" actId="1076"/>
        <pc:sldMkLst>
          <pc:docMk/>
          <pc:sldMk cId="1032300824" sldId="268"/>
        </pc:sldMkLst>
        <pc:spChg chg="mod">
          <ac:chgData name="Areli Rojo Hernández" userId="fd92cf46-80a5-4325-84c2-026d6678845f" providerId="ADAL" clId="{EB505F3E-74B3-BC48-B41D-4A2382246F46}" dt="2022-03-29T18:15:46.895" v="580" actId="1076"/>
          <ac:spMkLst>
            <pc:docMk/>
            <pc:sldMk cId="1032300824" sldId="268"/>
            <ac:spMk id="2" creationId="{281C7104-D30C-364B-AB3E-27560FCAF3FD}"/>
          </ac:spMkLst>
        </pc:spChg>
        <pc:spChg chg="mod">
          <ac:chgData name="Areli Rojo Hernández" userId="fd92cf46-80a5-4325-84c2-026d6678845f" providerId="ADAL" clId="{EB505F3E-74B3-BC48-B41D-4A2382246F46}" dt="2022-03-29T18:15:42.595" v="579" actId="14100"/>
          <ac:spMkLst>
            <pc:docMk/>
            <pc:sldMk cId="1032300824" sldId="268"/>
            <ac:spMk id="3" creationId="{24DB3AD5-FEDD-8442-9C61-123BEB4DF48C}"/>
          </ac:spMkLst>
        </pc:spChg>
        <pc:spChg chg="add">
          <ac:chgData name="Areli Rojo Hernández" userId="fd92cf46-80a5-4325-84c2-026d6678845f" providerId="ADAL" clId="{EB505F3E-74B3-BC48-B41D-4A2382246F46}" dt="2022-03-29T18:10:54.915" v="454" actId="26606"/>
          <ac:spMkLst>
            <pc:docMk/>
            <pc:sldMk cId="1032300824" sldId="268"/>
            <ac:spMk id="11" creationId="{A7759B06-A3ED-47D4-8CD7-FF068277CCA6}"/>
          </ac:spMkLst>
        </pc:spChg>
        <pc:spChg chg="add">
          <ac:chgData name="Areli Rojo Hernández" userId="fd92cf46-80a5-4325-84c2-026d6678845f" providerId="ADAL" clId="{EB505F3E-74B3-BC48-B41D-4A2382246F46}" dt="2022-03-29T18:10:54.915" v="454" actId="26606"/>
          <ac:spMkLst>
            <pc:docMk/>
            <pc:sldMk cId="1032300824" sldId="268"/>
            <ac:spMk id="15" creationId="{7183F3E8-5B76-4210-B693-CB19330BB3FA}"/>
          </ac:spMkLst>
        </pc:spChg>
        <pc:picChg chg="add mod ord modCrop">
          <ac:chgData name="Areli Rojo Hernández" userId="fd92cf46-80a5-4325-84c2-026d6678845f" providerId="ADAL" clId="{EB505F3E-74B3-BC48-B41D-4A2382246F46}" dt="2022-03-29T18:11:01.922" v="457" actId="1076"/>
          <ac:picMkLst>
            <pc:docMk/>
            <pc:sldMk cId="1032300824" sldId="268"/>
            <ac:picMk id="5" creationId="{AD8C19D0-27A4-A547-B66A-AB212C8E343D}"/>
          </ac:picMkLst>
        </pc:picChg>
        <pc:picChg chg="add mod">
          <ac:chgData name="Areli Rojo Hernández" userId="fd92cf46-80a5-4325-84c2-026d6678845f" providerId="ADAL" clId="{EB505F3E-74B3-BC48-B41D-4A2382246F46}" dt="2022-03-29T18:10:52.088" v="452" actId="14100"/>
          <ac:picMkLst>
            <pc:docMk/>
            <pc:sldMk cId="1032300824" sldId="268"/>
            <ac:picMk id="6" creationId="{EADB7E50-4AC6-DC43-8290-F9CC923B6F7C}"/>
          </ac:picMkLst>
        </pc:picChg>
        <pc:picChg chg="add">
          <ac:chgData name="Areli Rojo Hernández" userId="fd92cf46-80a5-4325-84c2-026d6678845f" providerId="ADAL" clId="{EB505F3E-74B3-BC48-B41D-4A2382246F46}" dt="2022-03-29T18:10:54.915" v="454" actId="26606"/>
          <ac:picMkLst>
            <pc:docMk/>
            <pc:sldMk cId="1032300824" sldId="268"/>
            <ac:picMk id="13" creationId="{5E67025B-C374-417F-8D28-E056A1FE2A00}"/>
          </ac:picMkLst>
        </pc:picChg>
      </pc:sldChg>
      <pc:sldChg chg="addSp modSp new mod setBg">
        <pc:chgData name="Areli Rojo Hernández" userId="fd92cf46-80a5-4325-84c2-026d6678845f" providerId="ADAL" clId="{EB505F3E-74B3-BC48-B41D-4A2382246F46}" dt="2022-03-29T18:41:03.650" v="1308" actId="20577"/>
        <pc:sldMkLst>
          <pc:docMk/>
          <pc:sldMk cId="422503510" sldId="269"/>
        </pc:sldMkLst>
        <pc:spChg chg="mod">
          <ac:chgData name="Areli Rojo Hernández" userId="fd92cf46-80a5-4325-84c2-026d6678845f" providerId="ADAL" clId="{EB505F3E-74B3-BC48-B41D-4A2382246F46}" dt="2022-03-29T18:38:44.054" v="1110" actId="20577"/>
          <ac:spMkLst>
            <pc:docMk/>
            <pc:sldMk cId="422503510" sldId="269"/>
            <ac:spMk id="2" creationId="{28B88494-5775-5F48-AB0C-949BE7300F03}"/>
          </ac:spMkLst>
        </pc:spChg>
        <pc:spChg chg="mod">
          <ac:chgData name="Areli Rojo Hernández" userId="fd92cf46-80a5-4325-84c2-026d6678845f" providerId="ADAL" clId="{EB505F3E-74B3-BC48-B41D-4A2382246F46}" dt="2022-03-29T18:41:03.650" v="1308" actId="20577"/>
          <ac:spMkLst>
            <pc:docMk/>
            <pc:sldMk cId="422503510" sldId="269"/>
            <ac:spMk id="3" creationId="{00463469-37D0-6F4B-8CD0-1BE2B48A7CAB}"/>
          </ac:spMkLst>
        </pc:spChg>
        <pc:spChg chg="add">
          <ac:chgData name="Areli Rojo Hernández" userId="fd92cf46-80a5-4325-84c2-026d6678845f" providerId="ADAL" clId="{EB505F3E-74B3-BC48-B41D-4A2382246F46}" dt="2022-03-29T18:24:59.294" v="804" actId="26606"/>
          <ac:spMkLst>
            <pc:docMk/>
            <pc:sldMk cId="422503510" sldId="269"/>
            <ac:spMk id="10" creationId="{CD94F7C0-1344-4B3C-AFCB-E7F006BB5348}"/>
          </ac:spMkLst>
        </pc:spChg>
        <pc:picChg chg="add mod">
          <ac:chgData name="Areli Rojo Hernández" userId="fd92cf46-80a5-4325-84c2-026d6678845f" providerId="ADAL" clId="{EB505F3E-74B3-BC48-B41D-4A2382246F46}" dt="2022-03-29T18:25:31.476" v="844" actId="14100"/>
          <ac:picMkLst>
            <pc:docMk/>
            <pc:sldMk cId="422503510" sldId="269"/>
            <ac:picMk id="5" creationId="{1CD6B6AD-F1F9-C54C-AA07-61E012C5F8E2}"/>
          </ac:picMkLst>
        </pc:picChg>
        <pc:picChg chg="add">
          <ac:chgData name="Areli Rojo Hernández" userId="fd92cf46-80a5-4325-84c2-026d6678845f" providerId="ADAL" clId="{EB505F3E-74B3-BC48-B41D-4A2382246F46}" dt="2022-03-29T18:24:59.294" v="804" actId="26606"/>
          <ac:picMkLst>
            <pc:docMk/>
            <pc:sldMk cId="422503510" sldId="269"/>
            <ac:picMk id="12" creationId="{4EC584A2-4215-4DB8-AE1F-E3768D77E8DE}"/>
          </ac:picMkLst>
        </pc:picChg>
      </pc:sldChg>
      <pc:sldChg chg="addSp delSp modSp new mod setBg">
        <pc:chgData name="Areli Rojo Hernández" userId="fd92cf46-80a5-4325-84c2-026d6678845f" providerId="ADAL" clId="{EB505F3E-74B3-BC48-B41D-4A2382246F46}" dt="2022-03-29T18:24:37.662" v="800" actId="122"/>
        <pc:sldMkLst>
          <pc:docMk/>
          <pc:sldMk cId="639365634" sldId="270"/>
        </pc:sldMkLst>
        <pc:spChg chg="mod">
          <ac:chgData name="Areli Rojo Hernández" userId="fd92cf46-80a5-4325-84c2-026d6678845f" providerId="ADAL" clId="{EB505F3E-74B3-BC48-B41D-4A2382246F46}" dt="2022-03-29T18:24:37.662" v="800" actId="122"/>
          <ac:spMkLst>
            <pc:docMk/>
            <pc:sldMk cId="639365634" sldId="270"/>
            <ac:spMk id="2" creationId="{3B6C4E03-2E6E-0444-BABD-C28D40D16E4A}"/>
          </ac:spMkLst>
        </pc:spChg>
        <pc:spChg chg="mod">
          <ac:chgData name="Areli Rojo Hernández" userId="fd92cf46-80a5-4325-84c2-026d6678845f" providerId="ADAL" clId="{EB505F3E-74B3-BC48-B41D-4A2382246F46}" dt="2022-03-29T18:24:18.910" v="793" actId="21"/>
          <ac:spMkLst>
            <pc:docMk/>
            <pc:sldMk cId="639365634" sldId="270"/>
            <ac:spMk id="3" creationId="{C5DA1693-7CE9-8644-877F-F725A876BEB0}"/>
          </ac:spMkLst>
        </pc:spChg>
        <pc:spChg chg="add del">
          <ac:chgData name="Areli Rojo Hernández" userId="fd92cf46-80a5-4325-84c2-026d6678845f" providerId="ADAL" clId="{EB505F3E-74B3-BC48-B41D-4A2382246F46}" dt="2022-03-29T18:24:05.297" v="791" actId="26606"/>
          <ac:spMkLst>
            <pc:docMk/>
            <pc:sldMk cId="639365634" sldId="270"/>
            <ac:spMk id="10" creationId="{1EA5387D-64D8-4D6C-B109-FF4E81DF609A}"/>
          </ac:spMkLst>
        </pc:spChg>
        <pc:spChg chg="add">
          <ac:chgData name="Areli Rojo Hernández" userId="fd92cf46-80a5-4325-84c2-026d6678845f" providerId="ADAL" clId="{EB505F3E-74B3-BC48-B41D-4A2382246F46}" dt="2022-03-29T18:24:05.335" v="792" actId="26606"/>
          <ac:spMkLst>
            <pc:docMk/>
            <pc:sldMk cId="639365634" sldId="270"/>
            <ac:spMk id="13" creationId="{9DA15B1D-0133-4CB3-B7CC-61FA728745D1}"/>
          </ac:spMkLst>
        </pc:spChg>
        <pc:spChg chg="add">
          <ac:chgData name="Areli Rojo Hernández" userId="fd92cf46-80a5-4325-84c2-026d6678845f" providerId="ADAL" clId="{EB505F3E-74B3-BC48-B41D-4A2382246F46}" dt="2022-03-29T18:24:05.335" v="792" actId="26606"/>
          <ac:spMkLst>
            <pc:docMk/>
            <pc:sldMk cId="639365634" sldId="270"/>
            <ac:spMk id="14" creationId="{B5BA9375-863F-4B24-9083-14FE819F8E05}"/>
          </ac:spMkLst>
        </pc:spChg>
        <pc:picChg chg="add mod ord">
          <ac:chgData name="Areli Rojo Hernández" userId="fd92cf46-80a5-4325-84c2-026d6678845f" providerId="ADAL" clId="{EB505F3E-74B3-BC48-B41D-4A2382246F46}" dt="2022-03-29T18:24:05.335" v="792" actId="26606"/>
          <ac:picMkLst>
            <pc:docMk/>
            <pc:sldMk cId="639365634" sldId="270"/>
            <ac:picMk id="5" creationId="{C642FC62-82D6-4643-8D07-8D83D08454A4}"/>
          </ac:picMkLst>
        </pc:picChg>
        <pc:picChg chg="add">
          <ac:chgData name="Areli Rojo Hernández" userId="fd92cf46-80a5-4325-84c2-026d6678845f" providerId="ADAL" clId="{EB505F3E-74B3-BC48-B41D-4A2382246F46}" dt="2022-03-29T18:24:05.335" v="792" actId="26606"/>
          <ac:picMkLst>
            <pc:docMk/>
            <pc:sldMk cId="639365634" sldId="270"/>
            <ac:picMk id="12" creationId="{3EF2F61C-287D-47BC-878F-C876F74FFDD2}"/>
          </ac:picMkLst>
        </pc:picChg>
      </pc:sldChg>
      <pc:sldChg chg="modSp new mod">
        <pc:chgData name="Areli Rojo Hernández" userId="fd92cf46-80a5-4325-84c2-026d6678845f" providerId="ADAL" clId="{EB505F3E-74B3-BC48-B41D-4A2382246F46}" dt="2022-03-29T18:42:54.140" v="1327" actId="20577"/>
        <pc:sldMkLst>
          <pc:docMk/>
          <pc:sldMk cId="3346494422" sldId="271"/>
        </pc:sldMkLst>
        <pc:spChg chg="mod">
          <ac:chgData name="Areli Rojo Hernández" userId="fd92cf46-80a5-4325-84c2-026d6678845f" providerId="ADAL" clId="{EB505F3E-74B3-BC48-B41D-4A2382246F46}" dt="2022-03-29T18:28:42.693" v="900" actId="20577"/>
          <ac:spMkLst>
            <pc:docMk/>
            <pc:sldMk cId="3346494422" sldId="271"/>
            <ac:spMk id="2" creationId="{96A72FC8-2087-354A-850E-53A5491DAEF3}"/>
          </ac:spMkLst>
        </pc:spChg>
        <pc:spChg chg="mod">
          <ac:chgData name="Areli Rojo Hernández" userId="fd92cf46-80a5-4325-84c2-026d6678845f" providerId="ADAL" clId="{EB505F3E-74B3-BC48-B41D-4A2382246F46}" dt="2022-03-29T18:42:54.140" v="1327" actId="20577"/>
          <ac:spMkLst>
            <pc:docMk/>
            <pc:sldMk cId="3346494422" sldId="271"/>
            <ac:spMk id="3" creationId="{DF41A58C-9132-254E-AC14-F7FC4F6B0961}"/>
          </ac:spMkLst>
        </pc:spChg>
      </pc:sldChg>
      <pc:sldChg chg="addSp delSp modSp new mod setBg">
        <pc:chgData name="Areli Rojo Hernández" userId="fd92cf46-80a5-4325-84c2-026d6678845f" providerId="ADAL" clId="{EB505F3E-74B3-BC48-B41D-4A2382246F46}" dt="2022-03-29T18:34:16.203" v="1056" actId="1076"/>
        <pc:sldMkLst>
          <pc:docMk/>
          <pc:sldMk cId="3044037866" sldId="272"/>
        </pc:sldMkLst>
        <pc:spChg chg="mod ord">
          <ac:chgData name="Areli Rojo Hernández" userId="fd92cf46-80a5-4325-84c2-026d6678845f" providerId="ADAL" clId="{EB505F3E-74B3-BC48-B41D-4A2382246F46}" dt="2022-03-29T18:34:08.762" v="1053" actId="1076"/>
          <ac:spMkLst>
            <pc:docMk/>
            <pc:sldMk cId="3044037866" sldId="272"/>
            <ac:spMk id="2" creationId="{E025400D-C925-0F4D-ABBD-AC18711D7854}"/>
          </ac:spMkLst>
        </pc:spChg>
        <pc:spChg chg="del">
          <ac:chgData name="Areli Rojo Hernández" userId="fd92cf46-80a5-4325-84c2-026d6678845f" providerId="ADAL" clId="{EB505F3E-74B3-BC48-B41D-4A2382246F46}" dt="2022-03-29T18:30:57.689" v="925"/>
          <ac:spMkLst>
            <pc:docMk/>
            <pc:sldMk cId="3044037866" sldId="272"/>
            <ac:spMk id="3" creationId="{37F299CA-FD5D-254D-8B41-3A9534A8CC73}"/>
          </ac:spMkLst>
        </pc:spChg>
        <pc:spChg chg="add del">
          <ac:chgData name="Areli Rojo Hernández" userId="fd92cf46-80a5-4325-84c2-026d6678845f" providerId="ADAL" clId="{EB505F3E-74B3-BC48-B41D-4A2382246F46}" dt="2022-03-29T18:32:37.191" v="1013" actId="26606"/>
          <ac:spMkLst>
            <pc:docMk/>
            <pc:sldMk cId="3044037866" sldId="272"/>
            <ac:spMk id="7" creationId="{1EA5387D-64D8-4D6C-B109-FF4E81DF609A}"/>
          </ac:spMkLst>
        </pc:spChg>
        <pc:spChg chg="add del">
          <ac:chgData name="Areli Rojo Hernández" userId="fd92cf46-80a5-4325-84c2-026d6678845f" providerId="ADAL" clId="{EB505F3E-74B3-BC48-B41D-4A2382246F46}" dt="2022-03-29T18:32:37.191" v="1013" actId="26606"/>
          <ac:spMkLst>
            <pc:docMk/>
            <pc:sldMk cId="3044037866" sldId="272"/>
            <ac:spMk id="8" creationId="{1F318BAE-DD70-034B-7A04-5441FBADEA3E}"/>
          </ac:spMkLst>
        </pc:spChg>
        <pc:spChg chg="add del">
          <ac:chgData name="Areli Rojo Hernández" userId="fd92cf46-80a5-4325-84c2-026d6678845f" providerId="ADAL" clId="{EB505F3E-74B3-BC48-B41D-4A2382246F46}" dt="2022-03-29T18:31:26.966" v="965" actId="26606"/>
          <ac:spMkLst>
            <pc:docMk/>
            <pc:sldMk cId="3044037866" sldId="272"/>
            <ac:spMk id="9" creationId="{5F9A0A6C-D25F-C1D7-6A79-85A13C84A8F6}"/>
          </ac:spMkLst>
        </pc:spChg>
        <pc:spChg chg="add del">
          <ac:chgData name="Areli Rojo Hernández" userId="fd92cf46-80a5-4325-84c2-026d6678845f" providerId="ADAL" clId="{EB505F3E-74B3-BC48-B41D-4A2382246F46}" dt="2022-03-29T18:31:26.966" v="965" actId="26606"/>
          <ac:spMkLst>
            <pc:docMk/>
            <pc:sldMk cId="3044037866" sldId="272"/>
            <ac:spMk id="12" creationId="{1EA5387D-64D8-4D6C-B109-FF4E81DF609A}"/>
          </ac:spMkLst>
        </pc:spChg>
        <pc:spChg chg="add del">
          <ac:chgData name="Areli Rojo Hernández" userId="fd92cf46-80a5-4325-84c2-026d6678845f" providerId="ADAL" clId="{EB505F3E-74B3-BC48-B41D-4A2382246F46}" dt="2022-03-29T18:31:27.938" v="967" actId="26606"/>
          <ac:spMkLst>
            <pc:docMk/>
            <pc:sldMk cId="3044037866" sldId="272"/>
            <ac:spMk id="14" creationId="{64AEB6D8-6FC4-128B-D1BA-090A9364C7D9}"/>
          </ac:spMkLst>
        </pc:spChg>
        <pc:spChg chg="add del">
          <ac:chgData name="Areli Rojo Hernández" userId="fd92cf46-80a5-4325-84c2-026d6678845f" providerId="ADAL" clId="{EB505F3E-74B3-BC48-B41D-4A2382246F46}" dt="2022-03-29T18:31:30.257" v="969" actId="26606"/>
          <ac:spMkLst>
            <pc:docMk/>
            <pc:sldMk cId="3044037866" sldId="272"/>
            <ac:spMk id="16" creationId="{2636C79F-64CF-1168-4464-6E9DD078DDEF}"/>
          </ac:spMkLst>
        </pc:spChg>
        <pc:spChg chg="add del">
          <ac:chgData name="Areli Rojo Hernández" userId="fd92cf46-80a5-4325-84c2-026d6678845f" providerId="ADAL" clId="{EB505F3E-74B3-BC48-B41D-4A2382246F46}" dt="2022-03-29T18:31:34.497" v="971" actId="26606"/>
          <ac:spMkLst>
            <pc:docMk/>
            <pc:sldMk cId="3044037866" sldId="272"/>
            <ac:spMk id="18" creationId="{B8E41B83-C09C-4859-AB94-511A2C0BBE89}"/>
          </ac:spMkLst>
        </pc:spChg>
        <pc:spChg chg="add del">
          <ac:chgData name="Areli Rojo Hernández" userId="fd92cf46-80a5-4325-84c2-026d6678845f" providerId="ADAL" clId="{EB505F3E-74B3-BC48-B41D-4A2382246F46}" dt="2022-03-29T18:31:34.497" v="971" actId="26606"/>
          <ac:spMkLst>
            <pc:docMk/>
            <pc:sldMk cId="3044037866" sldId="272"/>
            <ac:spMk id="20" creationId="{5E516F84-7E71-7392-F074-71A4EC38BF82}"/>
          </ac:spMkLst>
        </pc:spChg>
        <pc:picChg chg="add mod">
          <ac:chgData name="Areli Rojo Hernández" userId="fd92cf46-80a5-4325-84c2-026d6678845f" providerId="ADAL" clId="{EB505F3E-74B3-BC48-B41D-4A2382246F46}" dt="2022-03-29T18:34:16.203" v="1056" actId="1076"/>
          <ac:picMkLst>
            <pc:docMk/>
            <pc:sldMk cId="3044037866" sldId="272"/>
            <ac:picMk id="5" creationId="{8B03E494-9E6A-2943-9A79-80C30C7757EA}"/>
          </ac:picMkLst>
        </pc:picChg>
        <pc:picChg chg="add del">
          <ac:chgData name="Areli Rojo Hernández" userId="fd92cf46-80a5-4325-84c2-026d6678845f" providerId="ADAL" clId="{EB505F3E-74B3-BC48-B41D-4A2382246F46}" dt="2022-03-29T18:31:34.497" v="971" actId="26606"/>
          <ac:picMkLst>
            <pc:docMk/>
            <pc:sldMk cId="3044037866" sldId="272"/>
            <ac:picMk id="19" creationId="{39E05C4E-6F76-43EC-9537-2BA7871BBE07}"/>
          </ac:picMkLst>
        </pc:picChg>
      </pc:sldChg>
      <pc:sldChg chg="new">
        <pc:chgData name="Areli Rojo Hernández" userId="fd92cf46-80a5-4325-84c2-026d6678845f" providerId="ADAL" clId="{EB505F3E-74B3-BC48-B41D-4A2382246F46}" dt="2022-03-29T18:34:30.648" v="1057" actId="680"/>
        <pc:sldMkLst>
          <pc:docMk/>
          <pc:sldMk cId="1049276970" sldId="273"/>
        </pc:sldMkLst>
      </pc:sldChg>
      <pc:sldChg chg="new">
        <pc:chgData name="Areli Rojo Hernández" userId="fd92cf46-80a5-4325-84c2-026d6678845f" providerId="ADAL" clId="{EB505F3E-74B3-BC48-B41D-4A2382246F46}" dt="2022-03-29T18:34:31.047" v="1058" actId="680"/>
        <pc:sldMkLst>
          <pc:docMk/>
          <pc:sldMk cId="3727120894" sldId="274"/>
        </pc:sldMkLst>
      </pc:sldChg>
      <pc:sldChg chg="new">
        <pc:chgData name="Areli Rojo Hernández" userId="fd92cf46-80a5-4325-84c2-026d6678845f" providerId="ADAL" clId="{EB505F3E-74B3-BC48-B41D-4A2382246F46}" dt="2022-03-29T18:34:31.544" v="1059" actId="680"/>
        <pc:sldMkLst>
          <pc:docMk/>
          <pc:sldMk cId="388082124"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5A403-A402-1A4C-98A4-BD24828AC96C}" type="datetimeFigureOut">
              <a:rPr lang="es-MX" smtClean="0"/>
              <a:t>29/03/22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23F07-6AD3-CB4D-BECD-22010F893854}" type="slidenum">
              <a:rPr lang="es-MX" smtClean="0"/>
              <a:t>‹Nº›</a:t>
            </a:fld>
            <a:endParaRPr lang="es-MX"/>
          </a:p>
        </p:txBody>
      </p:sp>
    </p:spTree>
    <p:extLst>
      <p:ext uri="{BB962C8B-B14F-4D97-AF65-F5344CB8AC3E}">
        <p14:creationId xmlns:p14="http://schemas.microsoft.com/office/powerpoint/2010/main" val="351655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5C23F07-6AD3-CB4D-BECD-22010F893854}" type="slidenum">
              <a:rPr lang="es-MX" smtClean="0"/>
              <a:t>9</a:t>
            </a:fld>
            <a:endParaRPr lang="es-MX"/>
          </a:p>
        </p:txBody>
      </p:sp>
    </p:spTree>
    <p:extLst>
      <p:ext uri="{BB962C8B-B14F-4D97-AF65-F5344CB8AC3E}">
        <p14:creationId xmlns:p14="http://schemas.microsoft.com/office/powerpoint/2010/main" val="475201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3C3BD54-29B9-3D42-B178-776ED395AA85}" type="datetimeFigureOut">
              <a:rPr lang="en-US" smtClean="0"/>
              <a:pPr/>
              <a:t>3/29/22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345885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3684296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60217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86BB3423-611C-6944-BA94-F2572F362413}" type="slidenum">
              <a:rPr lang="en-US" smtClean="0"/>
              <a:pPr/>
              <a:t>‹Nº›</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25148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616009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46869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876766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2001220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3C3BD54-29B9-3D42-B178-776ED395AA85}" type="datetimeFigureOut">
              <a:rPr lang="en-US" smtClean="0"/>
              <a:pPr/>
              <a:t>3/29/22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407485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92913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3C3BD54-29B9-3D42-B178-776ED395AA85}" type="datetimeFigureOut">
              <a:rPr lang="en-US" smtClean="0"/>
              <a:pPr/>
              <a:t>3/29/22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397006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290590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377468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51593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70416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36685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C3BD54-29B9-3D42-B178-776ED395AA85}" type="datetimeFigureOut">
              <a:rPr lang="en-US" smtClean="0"/>
              <a:pPr/>
              <a:t>3/29/22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pPr/>
              <a:t>‹Nº›</a:t>
            </a:fld>
            <a:endParaRPr lang="en-US"/>
          </a:p>
        </p:txBody>
      </p:sp>
    </p:spTree>
    <p:extLst>
      <p:ext uri="{BB962C8B-B14F-4D97-AF65-F5344CB8AC3E}">
        <p14:creationId xmlns:p14="http://schemas.microsoft.com/office/powerpoint/2010/main" val="1279495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C3BD54-29B9-3D42-B178-776ED395AA85}" type="datetimeFigureOut">
              <a:rPr lang="en-US" smtClean="0"/>
              <a:pPr/>
              <a:t>3/29/22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6BB3423-611C-6944-BA94-F2572F362413}" type="slidenum">
              <a:rPr lang="en-US" smtClean="0"/>
              <a:pPr/>
              <a:t>‹Nº›</a:t>
            </a:fld>
            <a:endParaRPr lang="en-US"/>
          </a:p>
        </p:txBody>
      </p:sp>
    </p:spTree>
    <p:extLst>
      <p:ext uri="{BB962C8B-B14F-4D97-AF65-F5344CB8AC3E}">
        <p14:creationId xmlns:p14="http://schemas.microsoft.com/office/powerpoint/2010/main" val="372352912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vid19.cdmx.gob.mx/" TargetMode="External"/><Relationship Id="rId2" Type="http://schemas.openxmlformats.org/officeDocument/2006/relationships/hyperlink" Target="https://doi.org/10.1126/science.abd9149" TargetMode="External"/><Relationship Id="rId1" Type="http://schemas.openxmlformats.org/officeDocument/2006/relationships/slideLayout" Target="../slideLayouts/slideLayout2.xml"/><Relationship Id="rId5" Type="http://schemas.openxmlformats.org/officeDocument/2006/relationships/hyperlink" Target="https://www.un.org/sustainabledevelopment/es/health/" TargetMode="External"/><Relationship Id="rId4" Type="http://schemas.openxmlformats.org/officeDocument/2006/relationships/hyperlink" Target="https://www.washingtonpost.com/health/2021/02/10/carbon-dioxide-device-coronaviru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du.codigoiot.com/mod/glossary/showentry.php?eid=28&amp;displayformat=dictionar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mx/interiores-Temperatura-exteriores-recargable-incorporada/dp/B098Q5XZTK/ref=sr_1_1"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Vídeo 21">
            <a:extLst>
              <a:ext uri="{FF2B5EF4-FFF2-40B4-BE49-F238E27FC236}">
                <a16:creationId xmlns:a16="http://schemas.microsoft.com/office/drawing/2014/main" id="{E50BA6C4-34C9-47D6-8792-E99953C418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2" name="Título 1">
            <a:extLst>
              <a:ext uri="{FF2B5EF4-FFF2-40B4-BE49-F238E27FC236}">
                <a16:creationId xmlns:a16="http://schemas.microsoft.com/office/drawing/2014/main" id="{76CB3426-D055-EC4D-BB75-7A1A2BC0F1A9}"/>
              </a:ext>
            </a:extLst>
          </p:cNvPr>
          <p:cNvSpPr>
            <a:spLocks noGrp="1"/>
          </p:cNvSpPr>
          <p:nvPr>
            <p:ph type="ctrTitle"/>
          </p:nvPr>
        </p:nvSpPr>
        <p:spPr>
          <a:xfrm>
            <a:off x="986361" y="1625608"/>
            <a:ext cx="8621277" cy="2722164"/>
          </a:xfrm>
        </p:spPr>
        <p:txBody>
          <a:bodyPr>
            <a:normAutofit fontScale="90000"/>
          </a:bodyPr>
          <a:lstStyle/>
          <a:p>
            <a:r>
              <a:rPr lang="es-MX" b="1" dirty="0"/>
              <a:t>Red de monitorización de CO</a:t>
            </a:r>
            <a:r>
              <a:rPr lang="es-MX" b="1" baseline="30000" dirty="0"/>
              <a:t>2</a:t>
            </a:r>
            <a:br>
              <a:rPr lang="es-MX" b="1" dirty="0"/>
            </a:br>
            <a:endParaRPr lang="es-MX" dirty="0"/>
          </a:p>
        </p:txBody>
      </p:sp>
      <p:sp>
        <p:nvSpPr>
          <p:cNvPr id="3" name="Subtítulo 2">
            <a:extLst>
              <a:ext uri="{FF2B5EF4-FFF2-40B4-BE49-F238E27FC236}">
                <a16:creationId xmlns:a16="http://schemas.microsoft.com/office/drawing/2014/main" id="{BE247CB5-EE6D-3342-B20C-F52D656600D7}"/>
              </a:ext>
            </a:extLst>
          </p:cNvPr>
          <p:cNvSpPr>
            <a:spLocks noGrp="1"/>
          </p:cNvSpPr>
          <p:nvPr>
            <p:ph type="subTitle" idx="1"/>
          </p:nvPr>
        </p:nvSpPr>
        <p:spPr>
          <a:xfrm>
            <a:off x="986361" y="4466845"/>
            <a:ext cx="10562172" cy="1747688"/>
          </a:xfrm>
        </p:spPr>
        <p:txBody>
          <a:bodyPr>
            <a:normAutofit fontScale="92500" lnSpcReduction="20000"/>
          </a:bodyPr>
          <a:lstStyle/>
          <a:p>
            <a:r>
              <a:rPr lang="es-MX" dirty="0"/>
              <a:t>Universidad Autónoma Metropoitada Ubidad Cuajimalpa</a:t>
            </a:r>
          </a:p>
          <a:p>
            <a:r>
              <a:rPr lang="es-MX" dirty="0"/>
              <a:t>Diplomado el Internet de las Cosas </a:t>
            </a:r>
          </a:p>
          <a:p>
            <a:endParaRPr lang="es-MX" dirty="0"/>
          </a:p>
          <a:p>
            <a:r>
              <a:rPr lang="es-MX" dirty="0"/>
              <a:t>* Dr. Adán Geovanni Medrano Chávez</a:t>
            </a:r>
          </a:p>
          <a:p>
            <a:r>
              <a:rPr lang="es-MX" dirty="0"/>
              <a:t>* Dra. Areli Rojo Hernández</a:t>
            </a:r>
          </a:p>
          <a:p>
            <a:endParaRPr lang="es-MX" dirty="0"/>
          </a:p>
        </p:txBody>
      </p:sp>
    </p:spTree>
    <p:extLst>
      <p:ext uri="{BB962C8B-B14F-4D97-AF65-F5344CB8AC3E}">
        <p14:creationId xmlns:p14="http://schemas.microsoft.com/office/powerpoint/2010/main" val="19048782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3B6C4E03-2E6E-0444-BABD-C28D40D16E4A}"/>
              </a:ext>
            </a:extLst>
          </p:cNvPr>
          <p:cNvSpPr>
            <a:spLocks noGrp="1"/>
          </p:cNvSpPr>
          <p:nvPr>
            <p:ph type="title"/>
          </p:nvPr>
        </p:nvSpPr>
        <p:spPr>
          <a:xfrm>
            <a:off x="206062" y="764373"/>
            <a:ext cx="6200942" cy="1293028"/>
          </a:xfrm>
        </p:spPr>
        <p:txBody>
          <a:bodyPr>
            <a:normAutofit/>
          </a:bodyPr>
          <a:lstStyle/>
          <a:p>
            <a:pPr algn="ctr"/>
            <a:r>
              <a:rPr lang="es-MX" dirty="0"/>
              <a:t>Salida en celular</a:t>
            </a:r>
          </a:p>
        </p:txBody>
      </p:sp>
      <p:sp>
        <p:nvSpPr>
          <p:cNvPr id="3" name="Marcador de contenido 2">
            <a:extLst>
              <a:ext uri="{FF2B5EF4-FFF2-40B4-BE49-F238E27FC236}">
                <a16:creationId xmlns:a16="http://schemas.microsoft.com/office/drawing/2014/main" id="{C5DA1693-7CE9-8644-877F-F725A876BEB0}"/>
              </a:ext>
            </a:extLst>
          </p:cNvPr>
          <p:cNvSpPr>
            <a:spLocks noGrp="1"/>
          </p:cNvSpPr>
          <p:nvPr>
            <p:ph idx="1"/>
          </p:nvPr>
        </p:nvSpPr>
        <p:spPr>
          <a:xfrm>
            <a:off x="685801" y="2194560"/>
            <a:ext cx="4753466" cy="4024125"/>
          </a:xfrm>
        </p:spPr>
        <p:txBody>
          <a:bodyPr>
            <a:normAutofit/>
          </a:bodyPr>
          <a:lstStyle/>
          <a:p>
            <a:r>
              <a:rPr lang="es-MX" dirty="0"/>
              <a:t>La Raspberry Pi realiza una comunicación con el teléfono móvil mediante el protocolo MQTT, con la cual le proporciona los valores de CO</a:t>
            </a:r>
            <a:r>
              <a:rPr lang="es-MX" baseline="30000" dirty="0"/>
              <a:t>2</a:t>
            </a:r>
            <a:r>
              <a:rPr lang="es-MX" dirty="0"/>
              <a:t> que están captando los sensores en tiempo real, y mediante la aplicación MQTT Dash muestra al usuario dicha información numéricamente.</a:t>
            </a:r>
          </a:p>
        </p:txBody>
      </p:sp>
      <p:sp>
        <p:nvSpPr>
          <p:cNvPr id="14"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tabla, computer, computadora&#10;&#10;Descripción generada automáticamente">
            <a:extLst>
              <a:ext uri="{FF2B5EF4-FFF2-40B4-BE49-F238E27FC236}">
                <a16:creationId xmlns:a16="http://schemas.microsoft.com/office/drawing/2014/main" id="{C642FC62-82D6-4643-8D07-8D83D08454A4}"/>
              </a:ext>
            </a:extLst>
          </p:cNvPr>
          <p:cNvPicPr>
            <a:picLocks noChangeAspect="1"/>
          </p:cNvPicPr>
          <p:nvPr/>
        </p:nvPicPr>
        <p:blipFill rotWithShape="1">
          <a:blip r:embed="rId3"/>
          <a:srcRect l="6475" r="3" b="3"/>
          <a:stretch/>
        </p:blipFill>
        <p:spPr>
          <a:xfrm>
            <a:off x="6407004" y="1336566"/>
            <a:ext cx="4683948" cy="4607567"/>
          </a:xfrm>
          <a:prstGeom prst="rect">
            <a:avLst/>
          </a:prstGeom>
        </p:spPr>
      </p:pic>
    </p:spTree>
    <p:extLst>
      <p:ext uri="{BB962C8B-B14F-4D97-AF65-F5344CB8AC3E}">
        <p14:creationId xmlns:p14="http://schemas.microsoft.com/office/powerpoint/2010/main" val="63936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72FC8-2087-354A-850E-53A5491DAEF3}"/>
              </a:ext>
            </a:extLst>
          </p:cNvPr>
          <p:cNvSpPr>
            <a:spLocks noGrp="1"/>
          </p:cNvSpPr>
          <p:nvPr>
            <p:ph type="title"/>
          </p:nvPr>
        </p:nvSpPr>
        <p:spPr/>
        <p:txBody>
          <a:bodyPr/>
          <a:lstStyle/>
          <a:p>
            <a:r>
              <a:rPr lang="es-MX" dirty="0"/>
              <a:t>Detección del Umbral de CO</a:t>
            </a:r>
            <a:r>
              <a:rPr lang="es-MX" baseline="30000" dirty="0"/>
              <a:t>2</a:t>
            </a:r>
          </a:p>
        </p:txBody>
      </p:sp>
      <p:sp>
        <p:nvSpPr>
          <p:cNvPr id="3" name="Marcador de contenido 2">
            <a:extLst>
              <a:ext uri="{FF2B5EF4-FFF2-40B4-BE49-F238E27FC236}">
                <a16:creationId xmlns:a16="http://schemas.microsoft.com/office/drawing/2014/main" id="{DF41A58C-9132-254E-AC14-F7FC4F6B0961}"/>
              </a:ext>
            </a:extLst>
          </p:cNvPr>
          <p:cNvSpPr>
            <a:spLocks noGrp="1"/>
          </p:cNvSpPr>
          <p:nvPr>
            <p:ph idx="1"/>
          </p:nvPr>
        </p:nvSpPr>
        <p:spPr/>
        <p:txBody>
          <a:bodyPr>
            <a:normAutofit lnSpcReduction="10000"/>
          </a:bodyPr>
          <a:lstStyle/>
          <a:p>
            <a:r>
              <a:rPr lang="es-ES" dirty="0"/>
              <a:t>Se establece un valor de umbral de CO</a:t>
            </a:r>
            <a:r>
              <a:rPr lang="es-ES" baseline="30000" dirty="0"/>
              <a:t>2</a:t>
            </a:r>
            <a:r>
              <a:rPr lang="es-ES" dirty="0"/>
              <a:t> que indica que los niveles del gas han superado los valores recomendados para un espacio cerrado. Cuando este umbral es superado se realizan dos acciones:</a:t>
            </a:r>
          </a:p>
          <a:p>
            <a:pPr lvl="1"/>
            <a:r>
              <a:rPr lang="es-ES" dirty="0"/>
              <a:t>La Raspberry ejecuta un programa escrito en lenguaje Python que envía un correo electrónico a una dirección específica, desde un correo determinado, con un mensaje de alerta indicando que los sensores han captado valores elevados de CO2, en el área en la que están colocados.</a:t>
            </a:r>
          </a:p>
          <a:p>
            <a:pPr lvl="1"/>
            <a:endParaRPr lang="es-ES" dirty="0"/>
          </a:p>
          <a:p>
            <a:pPr lvl="1"/>
            <a:r>
              <a:rPr lang="es-ES" dirty="0"/>
              <a:t>Mediante el protocolo MQTT se activa una señal que es enviada al ESP32, quien a su vez activa un actuador, en este caso un ventilador, haciendo que el área comience a ser ventilada de forma automática.</a:t>
            </a:r>
          </a:p>
          <a:p>
            <a:pPr lvl="2"/>
            <a:r>
              <a:rPr lang="es-ES" dirty="0"/>
              <a:t>&lt;600 ppm, todo bien nivel normal de CO</a:t>
            </a:r>
            <a:r>
              <a:rPr lang="es-ES" baseline="30000" dirty="0"/>
              <a:t>2</a:t>
            </a:r>
            <a:r>
              <a:rPr lang="es-ES" dirty="0"/>
              <a:t>.</a:t>
            </a:r>
          </a:p>
          <a:p>
            <a:pPr lvl="2"/>
            <a:r>
              <a:rPr lang="es-ES" dirty="0"/>
              <a:t>&lt;800 ppm, cuidado niveles altos de CO</a:t>
            </a:r>
            <a:r>
              <a:rPr lang="es-ES" baseline="30000" dirty="0"/>
              <a:t>2</a:t>
            </a:r>
            <a:r>
              <a:rPr lang="es-ES" dirty="0"/>
              <a:t>.</a:t>
            </a:r>
          </a:p>
          <a:p>
            <a:pPr lvl="2"/>
            <a:r>
              <a:rPr lang="es-ES" dirty="0"/>
              <a:t>&lt;1000 ppm, ventilar área, nivel no seguro de CO</a:t>
            </a:r>
            <a:r>
              <a:rPr lang="es-ES" baseline="30000" dirty="0"/>
              <a:t>2</a:t>
            </a:r>
            <a:r>
              <a:rPr lang="es-ES" dirty="0"/>
              <a:t>.</a:t>
            </a:r>
          </a:p>
          <a:p>
            <a:endParaRPr lang="es-MX" dirty="0"/>
          </a:p>
        </p:txBody>
      </p:sp>
    </p:spTree>
    <p:extLst>
      <p:ext uri="{BB962C8B-B14F-4D97-AF65-F5344CB8AC3E}">
        <p14:creationId xmlns:p14="http://schemas.microsoft.com/office/powerpoint/2010/main" val="334649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D45E3-106F-3D4A-BB3D-1A73B55050F1}"/>
              </a:ext>
            </a:extLst>
          </p:cNvPr>
          <p:cNvSpPr>
            <a:spLocks noGrp="1"/>
          </p:cNvSpPr>
          <p:nvPr>
            <p:ph type="title"/>
          </p:nvPr>
        </p:nvSpPr>
        <p:spPr>
          <a:xfrm>
            <a:off x="619760" y="764373"/>
            <a:ext cx="6832600" cy="1293028"/>
          </a:xfrm>
        </p:spPr>
        <p:txBody>
          <a:bodyPr>
            <a:normAutofit/>
          </a:bodyPr>
          <a:lstStyle/>
          <a:p>
            <a:r>
              <a:rPr lang="es-MX" dirty="0"/>
              <a:t>Calibración de los sensores</a:t>
            </a:r>
          </a:p>
        </p:txBody>
      </p:sp>
      <p:sp>
        <p:nvSpPr>
          <p:cNvPr id="3" name="Marcador de contenido 2">
            <a:extLst>
              <a:ext uri="{FF2B5EF4-FFF2-40B4-BE49-F238E27FC236}">
                <a16:creationId xmlns:a16="http://schemas.microsoft.com/office/drawing/2014/main" id="{4FF679D9-7215-7744-BDD5-CB265F6818CB}"/>
              </a:ext>
            </a:extLst>
          </p:cNvPr>
          <p:cNvSpPr>
            <a:spLocks noGrp="1"/>
          </p:cNvSpPr>
          <p:nvPr>
            <p:ph idx="1"/>
          </p:nvPr>
        </p:nvSpPr>
        <p:spPr>
          <a:xfrm>
            <a:off x="619760" y="2194560"/>
            <a:ext cx="6832600" cy="4024125"/>
          </a:xfrm>
        </p:spPr>
        <p:txBody>
          <a:bodyPr>
            <a:normAutofit/>
          </a:bodyPr>
          <a:lstStyle/>
          <a:p>
            <a:r>
              <a:rPr lang="es-MX" sz="1700" dirty="0"/>
              <a:t>En caso de que la lectura inicial sea menor a los 400 ppm, es necesario realizar el proceso de calibración del sensor el cual se explica a continuación.</a:t>
            </a:r>
          </a:p>
          <a:p>
            <a:r>
              <a:rPr lang="es-MX" sz="1700" dirty="0"/>
              <a:t>Presionar el botón reset del ESP32 al mismo tiempo que el botón de Calibración del sistema.</a:t>
            </a:r>
          </a:p>
          <a:p>
            <a:r>
              <a:rPr lang="es-MX" sz="1700" dirty="0"/>
              <a:t>Mantener ambos botones apretados durante al menos 3 segundos.</a:t>
            </a:r>
          </a:p>
          <a:p>
            <a:r>
              <a:rPr lang="es-MX" sz="1700" dirty="0"/>
              <a:t>Soltar el botón de reset del ESP32 manteniendo únicamente la presión sobre el botón de calibración.</a:t>
            </a:r>
          </a:p>
          <a:p>
            <a:r>
              <a:rPr lang="es-MX" sz="1700" dirty="0"/>
              <a:t>Dejar apretado el botón de calibración durante 10 segundos y luego soltar.</a:t>
            </a:r>
          </a:p>
          <a:p>
            <a:r>
              <a:rPr lang="es-MX" sz="1700" dirty="0"/>
              <a:t>Esperar que la nueva lectura se actualice tanto en el monitor OLED como en el cliente Android.</a:t>
            </a:r>
          </a:p>
          <a:p>
            <a:endParaRPr lang="es-MX" sz="1700" dirty="0"/>
          </a:p>
        </p:txBody>
      </p:sp>
      <p:pic>
        <p:nvPicPr>
          <p:cNvPr id="5" name="Imagen 4" descr="Un circuito electrónico&#10;&#10;Descripción generada automáticamente con confianza baja">
            <a:extLst>
              <a:ext uri="{FF2B5EF4-FFF2-40B4-BE49-F238E27FC236}">
                <a16:creationId xmlns:a16="http://schemas.microsoft.com/office/drawing/2014/main" id="{37B95CE8-9FF9-6D48-A3B8-11F3619F09DD}"/>
              </a:ext>
            </a:extLst>
          </p:cNvPr>
          <p:cNvPicPr>
            <a:picLocks noChangeAspect="1"/>
          </p:cNvPicPr>
          <p:nvPr/>
        </p:nvPicPr>
        <p:blipFill>
          <a:blip r:embed="rId2"/>
          <a:stretch>
            <a:fillRect/>
          </a:stretch>
        </p:blipFill>
        <p:spPr>
          <a:xfrm>
            <a:off x="7861238" y="933480"/>
            <a:ext cx="3644962" cy="5097849"/>
          </a:xfrm>
          <a:prstGeom prst="rect">
            <a:avLst/>
          </a:prstGeom>
        </p:spPr>
      </p:pic>
    </p:spTree>
    <p:extLst>
      <p:ext uri="{BB962C8B-B14F-4D97-AF65-F5344CB8AC3E}">
        <p14:creationId xmlns:p14="http://schemas.microsoft.com/office/powerpoint/2010/main" val="182711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CC6E0-7381-4049-BB18-CF51EE823C1A}"/>
              </a:ext>
            </a:extLst>
          </p:cNvPr>
          <p:cNvSpPr>
            <a:spLocks noGrp="1"/>
          </p:cNvSpPr>
          <p:nvPr>
            <p:ph type="title"/>
          </p:nvPr>
        </p:nvSpPr>
        <p:spPr/>
        <p:txBody>
          <a:bodyPr/>
          <a:lstStyle/>
          <a:p>
            <a:r>
              <a:rPr lang="es-MX" b="1" dirty="0"/>
              <a:t>Referencias</a:t>
            </a:r>
            <a:br>
              <a:rPr lang="es-MX" b="1" dirty="0"/>
            </a:br>
            <a:endParaRPr lang="es-MX" dirty="0"/>
          </a:p>
        </p:txBody>
      </p:sp>
      <p:sp>
        <p:nvSpPr>
          <p:cNvPr id="3" name="Marcador de contenido 2">
            <a:extLst>
              <a:ext uri="{FF2B5EF4-FFF2-40B4-BE49-F238E27FC236}">
                <a16:creationId xmlns:a16="http://schemas.microsoft.com/office/drawing/2014/main" id="{FEFCD715-1DC9-8447-A05B-21F49A598700}"/>
              </a:ext>
            </a:extLst>
          </p:cNvPr>
          <p:cNvSpPr>
            <a:spLocks noGrp="1"/>
          </p:cNvSpPr>
          <p:nvPr>
            <p:ph idx="1"/>
          </p:nvPr>
        </p:nvSpPr>
        <p:spPr/>
        <p:txBody>
          <a:bodyPr>
            <a:normAutofit lnSpcReduction="10000"/>
          </a:bodyPr>
          <a:lstStyle/>
          <a:p>
            <a:r>
              <a:rPr lang="es-MX" dirty="0"/>
              <a:t>Wang, C. C., Prather, K. A., Sznitman, J., Jimenez, J. L., Lakdawala, S. S., Tufekci, Z., &amp; Marr, L. C. (2021). </a:t>
            </a:r>
            <a:r>
              <a:rPr lang="es-MX" i="1" dirty="0"/>
              <a:t>Airborne transmission of respiratory viruses</a:t>
            </a:r>
            <a:r>
              <a:rPr lang="es-MX" dirty="0"/>
              <a:t>. Science (New York, N.Y.), 373(6558), eabd9149. </a:t>
            </a:r>
            <a:r>
              <a:rPr lang="es-MX" dirty="0">
                <a:hlinkClick r:id="rId2"/>
              </a:rPr>
              <a:t>https://doi.org/10.1126/science.abd9149</a:t>
            </a:r>
            <a:endParaRPr lang="es-MX" dirty="0"/>
          </a:p>
          <a:p>
            <a:r>
              <a:rPr lang="es-MX" dirty="0"/>
              <a:t>Gobierno de la Ciudad de México. (2021, julio). </a:t>
            </a:r>
            <a:r>
              <a:rPr lang="es-MX" i="1" dirty="0"/>
              <a:t>COVID-19 CDMX</a:t>
            </a:r>
            <a:r>
              <a:rPr lang="es-MX" dirty="0"/>
              <a:t>. </a:t>
            </a:r>
            <a:r>
              <a:rPr lang="es-MX" dirty="0">
                <a:hlinkClick r:id="rId3"/>
              </a:rPr>
              <a:t>https://www.covid19.cdmx.gob.mx/</a:t>
            </a:r>
            <a:endParaRPr lang="es-MX" dirty="0"/>
          </a:p>
          <a:p>
            <a:r>
              <a:rPr lang="es-MX" dirty="0"/>
              <a:t>Money, C. (2021, septiembre). </a:t>
            </a:r>
            <a:r>
              <a:rPr lang="es-MX" i="1" dirty="0"/>
              <a:t>The coronavirus is airborne. Here’s how to know if you’re breathing other people’s breath.</a:t>
            </a:r>
            <a:r>
              <a:rPr lang="es-MX" dirty="0"/>
              <a:t>. The Washington Post. </a:t>
            </a:r>
            <a:r>
              <a:rPr lang="es-MX" dirty="0">
                <a:hlinkClick r:id="rId4"/>
              </a:rPr>
              <a:t>https://www.washingtonpost.com/health/2021/02/10/carbon-dioxide-device-coronavirus/</a:t>
            </a:r>
            <a:endParaRPr lang="es-MX" dirty="0"/>
          </a:p>
          <a:p>
            <a:r>
              <a:rPr lang="es-MX" dirty="0"/>
              <a:t>Naciones Unidas. (2021, julio). </a:t>
            </a:r>
            <a:r>
              <a:rPr lang="es-MX" i="1" dirty="0"/>
              <a:t>Salud - Desarrollo Sostenible</a:t>
            </a:r>
            <a:r>
              <a:rPr lang="es-MX" dirty="0"/>
              <a:t>. </a:t>
            </a:r>
            <a:r>
              <a:rPr lang="es-MX" dirty="0">
                <a:hlinkClick r:id="rId5"/>
              </a:rPr>
              <a:t>https://www.un.org/sustainabledevelopment/es/health/</a:t>
            </a:r>
            <a:endParaRPr lang="es-MX" dirty="0"/>
          </a:p>
          <a:p>
            <a:endParaRPr lang="es-MX" dirty="0"/>
          </a:p>
        </p:txBody>
      </p:sp>
    </p:spTree>
    <p:extLst>
      <p:ext uri="{BB962C8B-B14F-4D97-AF65-F5344CB8AC3E}">
        <p14:creationId xmlns:p14="http://schemas.microsoft.com/office/powerpoint/2010/main" val="393029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magen que contiene Logotipo&#10;&#10;Descripción generada automáticamente">
            <a:extLst>
              <a:ext uri="{FF2B5EF4-FFF2-40B4-BE49-F238E27FC236}">
                <a16:creationId xmlns:a16="http://schemas.microsoft.com/office/drawing/2014/main" id="{8B03E494-9E6A-2943-9A79-80C30C7757EA}"/>
              </a:ext>
            </a:extLst>
          </p:cNvPr>
          <p:cNvPicPr>
            <a:picLocks noGrp="1" noChangeAspect="1"/>
          </p:cNvPicPr>
          <p:nvPr>
            <p:ph idx="1"/>
          </p:nvPr>
        </p:nvPicPr>
        <p:blipFill>
          <a:blip r:embed="rId2"/>
          <a:stretch>
            <a:fillRect/>
          </a:stretch>
        </p:blipFill>
        <p:spPr>
          <a:xfrm>
            <a:off x="924059" y="0"/>
            <a:ext cx="10343882" cy="6840309"/>
          </a:xfrm>
        </p:spPr>
      </p:pic>
      <p:sp>
        <p:nvSpPr>
          <p:cNvPr id="2" name="Título 1">
            <a:extLst>
              <a:ext uri="{FF2B5EF4-FFF2-40B4-BE49-F238E27FC236}">
                <a16:creationId xmlns:a16="http://schemas.microsoft.com/office/drawing/2014/main" id="{E025400D-C925-0F4D-ABBD-AC18711D7854}"/>
              </a:ext>
            </a:extLst>
          </p:cNvPr>
          <p:cNvSpPr>
            <a:spLocks noGrp="1"/>
          </p:cNvSpPr>
          <p:nvPr>
            <p:ph type="title"/>
          </p:nvPr>
        </p:nvSpPr>
        <p:spPr>
          <a:xfrm>
            <a:off x="-1101061" y="5110017"/>
            <a:ext cx="11604630" cy="1541922"/>
          </a:xfrm>
        </p:spPr>
        <p:txBody>
          <a:bodyPr/>
          <a:lstStyle/>
          <a:p>
            <a:r>
              <a:rPr lang="es-MX" dirty="0"/>
              <a:t>Por su atencióN gracias…</a:t>
            </a:r>
          </a:p>
        </p:txBody>
      </p:sp>
    </p:spTree>
    <p:extLst>
      <p:ext uri="{BB962C8B-B14F-4D97-AF65-F5344CB8AC3E}">
        <p14:creationId xmlns:p14="http://schemas.microsoft.com/office/powerpoint/2010/main" val="3044037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663D8-5B8D-6A44-8B25-CA3590B2C7A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DBF7A27-DC5F-824F-ADE0-64C9CC072B2F}"/>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04927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56B7C-6242-D14F-A2DC-AC3C47FA45C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B071E9A-A543-E044-93E0-DFB163AFF688}"/>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72712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0EC06-57F6-FF42-A511-D8FA1AAEE08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6DDA86E-2807-914D-97C1-CCA8CE832D5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8808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912BEA-5B92-5F4C-9015-6092B77984A4}"/>
              </a:ext>
            </a:extLst>
          </p:cNvPr>
          <p:cNvSpPr>
            <a:spLocks noGrp="1"/>
          </p:cNvSpPr>
          <p:nvPr>
            <p:ph type="title"/>
          </p:nvPr>
        </p:nvSpPr>
        <p:spPr>
          <a:xfrm>
            <a:off x="4673600" y="764373"/>
            <a:ext cx="6832600" cy="1293028"/>
          </a:xfrm>
        </p:spPr>
        <p:txBody>
          <a:bodyPr>
            <a:normAutofit/>
          </a:bodyPr>
          <a:lstStyle/>
          <a:p>
            <a:r>
              <a:rPr lang="es-MX" dirty="0"/>
              <a:t>Iniciar el Sistema</a:t>
            </a:r>
          </a:p>
        </p:txBody>
      </p:sp>
      <p:sp>
        <p:nvSpPr>
          <p:cNvPr id="3" name="Marcador de contenido 2">
            <a:extLst>
              <a:ext uri="{FF2B5EF4-FFF2-40B4-BE49-F238E27FC236}">
                <a16:creationId xmlns:a16="http://schemas.microsoft.com/office/drawing/2014/main" id="{886BAA96-3DCB-2649-B68E-DA2AEA636923}"/>
              </a:ext>
            </a:extLst>
          </p:cNvPr>
          <p:cNvSpPr>
            <a:spLocks noGrp="1"/>
          </p:cNvSpPr>
          <p:nvPr>
            <p:ph idx="1"/>
          </p:nvPr>
        </p:nvSpPr>
        <p:spPr>
          <a:xfrm>
            <a:off x="4673600" y="2194560"/>
            <a:ext cx="6832600" cy="4024125"/>
          </a:xfrm>
        </p:spPr>
        <p:txBody>
          <a:bodyPr>
            <a:normAutofit/>
          </a:bodyPr>
          <a:lstStyle/>
          <a:p>
            <a:r>
              <a:rPr lang="es-MX" sz="1800" dirty="0"/>
              <a:t>La siguiente lista indica los pasos a seguir para hacer funcionar la plataforma de monitorización de CO2:</a:t>
            </a:r>
          </a:p>
          <a:p>
            <a:pPr marL="0" indent="0">
              <a:buNone/>
            </a:pPr>
            <a:endParaRPr lang="es-MX" sz="1800" dirty="0"/>
          </a:p>
          <a:p>
            <a:pPr lvl="1"/>
            <a:r>
              <a:rPr lang="es-MX" sz="1800" dirty="0"/>
              <a:t>Encender la Raspberry Pi 4, la cual inicializa automáticamente el servicio de bróker </a:t>
            </a:r>
            <a:r>
              <a:rPr lang="es-MX" sz="1800" dirty="0">
                <a:hlinkClick r:id="rId2" tooltip="Glosario de términos: MQTT"/>
              </a:rPr>
              <a:t>MQTT</a:t>
            </a:r>
            <a:r>
              <a:rPr lang="es-MX" sz="1800" dirty="0"/>
              <a:t>.</a:t>
            </a:r>
          </a:p>
          <a:p>
            <a:pPr lvl="1"/>
            <a:r>
              <a:rPr lang="es-MX" sz="1800" dirty="0"/>
              <a:t>Encender los sensores remotos, los cuales deben conectarse a una línea eléctrica mediante un cargador micro USB.</a:t>
            </a:r>
          </a:p>
          <a:p>
            <a:pPr lvl="1"/>
            <a:r>
              <a:rPr lang="es-MX" sz="1800" dirty="0"/>
              <a:t>Oprimir el botón de RESET de la placa de desarrollo.</a:t>
            </a:r>
          </a:p>
          <a:p>
            <a:pPr lvl="1"/>
            <a:r>
              <a:rPr lang="es-MX" sz="1800" dirty="0"/>
              <a:t>Esperar 15 segundos. Durante este tiempo el sensor remoto se conecta a la red WiFi, después al bróker MQTT; asimismo, el sensor de CO2 se ajusta.</a:t>
            </a:r>
          </a:p>
          <a:p>
            <a:endParaRPr lang="es-MX" sz="1500" dirty="0"/>
          </a:p>
        </p:txBody>
      </p:sp>
      <p:pic>
        <p:nvPicPr>
          <p:cNvPr id="9" name="Imagen 8" descr="Pantalla de una computadora&#10;&#10;Descripción generada automáticamente">
            <a:extLst>
              <a:ext uri="{FF2B5EF4-FFF2-40B4-BE49-F238E27FC236}">
                <a16:creationId xmlns:a16="http://schemas.microsoft.com/office/drawing/2014/main" id="{E591EDF2-1B19-6B4B-A6AB-9A534CFC8F27}"/>
              </a:ext>
            </a:extLst>
          </p:cNvPr>
          <p:cNvPicPr>
            <a:picLocks noChangeAspect="1"/>
          </p:cNvPicPr>
          <p:nvPr/>
        </p:nvPicPr>
        <p:blipFill>
          <a:blip r:embed="rId3"/>
          <a:stretch>
            <a:fillRect/>
          </a:stretch>
        </p:blipFill>
        <p:spPr>
          <a:xfrm>
            <a:off x="685800" y="2907965"/>
            <a:ext cx="4166870" cy="2208441"/>
          </a:xfrm>
          <a:prstGeom prst="rect">
            <a:avLst/>
          </a:prstGeom>
        </p:spPr>
      </p:pic>
    </p:spTree>
    <p:extLst>
      <p:ext uri="{BB962C8B-B14F-4D97-AF65-F5344CB8AC3E}">
        <p14:creationId xmlns:p14="http://schemas.microsoft.com/office/powerpoint/2010/main" val="3697134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D3AF7-ED3F-DD4A-B7C7-B17AEE854569}"/>
              </a:ext>
            </a:extLst>
          </p:cNvPr>
          <p:cNvSpPr>
            <a:spLocks noGrp="1"/>
          </p:cNvSpPr>
          <p:nvPr>
            <p:ph idx="1"/>
          </p:nvPr>
        </p:nvSpPr>
        <p:spPr>
          <a:xfrm>
            <a:off x="4673600" y="1136566"/>
            <a:ext cx="6832600" cy="5082119"/>
          </a:xfrm>
        </p:spPr>
        <p:txBody>
          <a:bodyPr>
            <a:normAutofit/>
          </a:bodyPr>
          <a:lstStyle/>
          <a:p>
            <a:pPr lvl="1" algn="just"/>
            <a:r>
              <a:rPr lang="es-MX" sz="1800" dirty="0"/>
              <a:t>Abrir la aplicación MQTT dash en un teléfono inteligente Android.</a:t>
            </a:r>
          </a:p>
          <a:p>
            <a:pPr lvl="1" algn="just"/>
            <a:r>
              <a:rPr lang="es-MX" sz="1800" dirty="0"/>
              <a:t>En la aplicación MQTT dash, oprimir el botón (+) para agregar un tablero de monitorización. El tablero requiere un nombre, la dirección IP del bróker y su correspondiente número de puerto, el 1883 por omisión.</a:t>
            </a:r>
          </a:p>
          <a:p>
            <a:pPr lvl="1" algn="just"/>
            <a:r>
              <a:rPr lang="es-MX" sz="1800" dirty="0"/>
              <a:t>En el tablero recién creado, oprimir el botón de (+), después, elegir la opción de texto para suscribirse a los temas que los sensores remotos publican, en nuestro caso: esp32/C722/CO2/ppm y esp32/LabRed/CO2/ppm. Se debe agregar un tema por cada sensor remoto de CO2.</a:t>
            </a:r>
          </a:p>
          <a:p>
            <a:pPr lvl="1" algn="just"/>
            <a:r>
              <a:rPr lang="es-MX" sz="1800" dirty="0"/>
              <a:t>Si los pasos anteriores se realizan exitosamente, entonces la lectura de los sensores podrá ser leída desde el teléfono inteligente.</a:t>
            </a:r>
          </a:p>
          <a:p>
            <a:endParaRPr lang="es-MX" sz="1500" dirty="0"/>
          </a:p>
        </p:txBody>
      </p:sp>
      <p:pic>
        <p:nvPicPr>
          <p:cNvPr id="6" name="Imagen 5" descr="Un circuito electrónico&#10;&#10;Descripción generada automáticamente con confianza baja">
            <a:extLst>
              <a:ext uri="{FF2B5EF4-FFF2-40B4-BE49-F238E27FC236}">
                <a16:creationId xmlns:a16="http://schemas.microsoft.com/office/drawing/2014/main" id="{73E9DFA1-9BCE-8A4D-8FD8-B8E7CF5628FB}"/>
              </a:ext>
            </a:extLst>
          </p:cNvPr>
          <p:cNvPicPr>
            <a:picLocks noChangeAspect="1"/>
          </p:cNvPicPr>
          <p:nvPr/>
        </p:nvPicPr>
        <p:blipFill>
          <a:blip r:embed="rId2"/>
          <a:stretch>
            <a:fillRect/>
          </a:stretch>
        </p:blipFill>
        <p:spPr>
          <a:xfrm rot="5400000">
            <a:off x="23212" y="1744060"/>
            <a:ext cx="4859949" cy="3644962"/>
          </a:xfrm>
          <a:prstGeom prst="rect">
            <a:avLst/>
          </a:prstGeom>
        </p:spPr>
      </p:pic>
    </p:spTree>
    <p:extLst>
      <p:ext uri="{BB962C8B-B14F-4D97-AF65-F5344CB8AC3E}">
        <p14:creationId xmlns:p14="http://schemas.microsoft.com/office/powerpoint/2010/main" val="35192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41089-41CD-3B4B-B01C-EB67A35B3495}"/>
              </a:ext>
            </a:extLst>
          </p:cNvPr>
          <p:cNvSpPr>
            <a:spLocks noGrp="1"/>
          </p:cNvSpPr>
          <p:nvPr>
            <p:ph type="title"/>
          </p:nvPr>
        </p:nvSpPr>
        <p:spPr>
          <a:xfrm>
            <a:off x="619760" y="764373"/>
            <a:ext cx="6832600" cy="1293028"/>
          </a:xfrm>
        </p:spPr>
        <p:txBody>
          <a:bodyPr>
            <a:normAutofit/>
          </a:bodyPr>
          <a:lstStyle/>
          <a:p>
            <a:r>
              <a:rPr lang="es-MX" b="1" dirty="0"/>
              <a:t>Objetivo general</a:t>
            </a:r>
            <a:br>
              <a:rPr lang="es-MX" b="1" dirty="0"/>
            </a:br>
            <a:endParaRPr lang="es-MX" dirty="0"/>
          </a:p>
        </p:txBody>
      </p:sp>
      <p:sp>
        <p:nvSpPr>
          <p:cNvPr id="3" name="Marcador de contenido 2">
            <a:extLst>
              <a:ext uri="{FF2B5EF4-FFF2-40B4-BE49-F238E27FC236}">
                <a16:creationId xmlns:a16="http://schemas.microsoft.com/office/drawing/2014/main" id="{294A0C87-7A4C-B04F-94C4-86D9211DE367}"/>
              </a:ext>
            </a:extLst>
          </p:cNvPr>
          <p:cNvSpPr>
            <a:spLocks noGrp="1"/>
          </p:cNvSpPr>
          <p:nvPr>
            <p:ph idx="1"/>
          </p:nvPr>
        </p:nvSpPr>
        <p:spPr>
          <a:xfrm>
            <a:off x="619760" y="2194560"/>
            <a:ext cx="6832600" cy="4024125"/>
          </a:xfrm>
        </p:spPr>
        <p:txBody>
          <a:bodyPr>
            <a:normAutofit/>
          </a:bodyPr>
          <a:lstStyle/>
          <a:p>
            <a:pPr marL="0" indent="0">
              <a:buNone/>
            </a:pPr>
            <a:endParaRPr lang="es-MX" dirty="0"/>
          </a:p>
          <a:p>
            <a:pPr algn="just"/>
            <a:r>
              <a:rPr lang="es-MX" dirty="0"/>
              <a:t>Diseñar e implementar un sistema con sensores que capture mediciones de CO</a:t>
            </a:r>
            <a:r>
              <a:rPr lang="es-MX" baseline="30000" dirty="0"/>
              <a:t>2</a:t>
            </a:r>
            <a:r>
              <a:rPr lang="es-MX" dirty="0"/>
              <a:t>. en un área determinada. Las mediciones serán enviadas a un bróker MQTT que se encargará del procesamiento posterior de los datos censados. </a:t>
            </a:r>
          </a:p>
        </p:txBody>
      </p:sp>
      <p:pic>
        <p:nvPicPr>
          <p:cNvPr id="5" name="Imagen 4" descr="Imagen borrosa de una persona&#10;&#10;Descripción generada automáticamente con confianza baja">
            <a:extLst>
              <a:ext uri="{FF2B5EF4-FFF2-40B4-BE49-F238E27FC236}">
                <a16:creationId xmlns:a16="http://schemas.microsoft.com/office/drawing/2014/main" id="{D22E2803-8096-1644-8301-9A877E3A8F01}"/>
              </a:ext>
            </a:extLst>
          </p:cNvPr>
          <p:cNvPicPr>
            <a:picLocks noChangeAspect="1"/>
          </p:cNvPicPr>
          <p:nvPr/>
        </p:nvPicPr>
        <p:blipFill>
          <a:blip r:embed="rId2"/>
          <a:stretch>
            <a:fillRect/>
          </a:stretch>
        </p:blipFill>
        <p:spPr>
          <a:xfrm>
            <a:off x="7861238" y="2694181"/>
            <a:ext cx="4028560" cy="1742352"/>
          </a:xfrm>
          <a:prstGeom prst="rect">
            <a:avLst/>
          </a:prstGeom>
        </p:spPr>
      </p:pic>
    </p:spTree>
    <p:extLst>
      <p:ext uri="{BB962C8B-B14F-4D97-AF65-F5344CB8AC3E}">
        <p14:creationId xmlns:p14="http://schemas.microsoft.com/office/powerpoint/2010/main" val="21644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197AC3-B85F-3442-978F-B7FC472236CE}"/>
              </a:ext>
            </a:extLst>
          </p:cNvPr>
          <p:cNvSpPr>
            <a:spLocks noGrp="1"/>
          </p:cNvSpPr>
          <p:nvPr>
            <p:ph type="title"/>
          </p:nvPr>
        </p:nvSpPr>
        <p:spPr>
          <a:xfrm>
            <a:off x="542170" y="1260627"/>
            <a:ext cx="3521830" cy="4953741"/>
          </a:xfrm>
        </p:spPr>
        <p:txBody>
          <a:bodyPr anchor="t">
            <a:normAutofit/>
          </a:bodyPr>
          <a:lstStyle/>
          <a:p>
            <a:r>
              <a:rPr lang="es-MX" b="1" dirty="0"/>
              <a:t>Objetivos específicos</a:t>
            </a:r>
            <a:br>
              <a:rPr lang="es-MX" b="1" dirty="0"/>
            </a:br>
            <a:endParaRPr lang="es-MX" dirty="0"/>
          </a:p>
        </p:txBody>
      </p:sp>
      <p:sp>
        <p:nvSpPr>
          <p:cNvPr id="3" name="Marcador de contenido 2">
            <a:extLst>
              <a:ext uri="{FF2B5EF4-FFF2-40B4-BE49-F238E27FC236}">
                <a16:creationId xmlns:a16="http://schemas.microsoft.com/office/drawing/2014/main" id="{EC4E3786-D32A-1E48-B390-61D3FD8E98FF}"/>
              </a:ext>
            </a:extLst>
          </p:cNvPr>
          <p:cNvSpPr>
            <a:spLocks noGrp="1"/>
          </p:cNvSpPr>
          <p:nvPr>
            <p:ph idx="1"/>
          </p:nvPr>
        </p:nvSpPr>
        <p:spPr>
          <a:xfrm>
            <a:off x="4501610" y="1260628"/>
            <a:ext cx="7004590" cy="4354561"/>
          </a:xfrm>
        </p:spPr>
        <p:txBody>
          <a:bodyPr>
            <a:normAutofit/>
          </a:bodyPr>
          <a:lstStyle/>
          <a:p>
            <a:r>
              <a:rPr lang="es-MX" sz="2000" dirty="0"/>
              <a:t>Diseñar e implementar un sensor remoto de CO</a:t>
            </a:r>
            <a:r>
              <a:rPr lang="es-MX" sz="2000" baseline="30000" dirty="0"/>
              <a:t>2</a:t>
            </a:r>
            <a:r>
              <a:rPr lang="es-MX" sz="2000" dirty="0"/>
              <a:t> configurable.</a:t>
            </a:r>
          </a:p>
          <a:p>
            <a:r>
              <a:rPr lang="es-MX" sz="2000" dirty="0"/>
              <a:t>Configurar una internet privada según la arquitectura de red del objetivo cinco.</a:t>
            </a:r>
          </a:p>
          <a:p>
            <a:r>
              <a:rPr lang="es-MX" sz="2000" dirty="0"/>
              <a:t>Conectar los sensores al bróker.</a:t>
            </a:r>
          </a:p>
          <a:p>
            <a:r>
              <a:rPr lang="es-MX" sz="2000" dirty="0"/>
              <a:t>Conectar un cliente MQTT al bróker.</a:t>
            </a:r>
          </a:p>
          <a:p>
            <a:r>
              <a:rPr lang="es-MX" sz="2000" dirty="0"/>
              <a:t>Verificar que el sistema de monitorización opera correctamente.</a:t>
            </a:r>
          </a:p>
          <a:p>
            <a:r>
              <a:rPr lang="es-MX" sz="2000" dirty="0"/>
              <a:t>Realizar en la graficación de los datos.</a:t>
            </a:r>
          </a:p>
          <a:p>
            <a:r>
              <a:rPr lang="es-MX" sz="2000" dirty="0"/>
              <a:t>Detectar los valores altos de CO</a:t>
            </a:r>
            <a:r>
              <a:rPr lang="es-MX" sz="2000" baseline="30000" dirty="0"/>
              <a:t>2</a:t>
            </a:r>
            <a:r>
              <a:rPr lang="es-MX" sz="2000" dirty="0"/>
              <a:t> y generar una respuesta en consecuencia.</a:t>
            </a:r>
          </a:p>
          <a:p>
            <a:endParaRPr lang="es-MX" sz="2000" dirty="0"/>
          </a:p>
          <a:p>
            <a:pPr marL="0" indent="0">
              <a:buNone/>
            </a:pPr>
            <a:endParaRPr lang="es-MX" sz="2000" dirty="0"/>
          </a:p>
        </p:txBody>
      </p:sp>
      <p:pic>
        <p:nvPicPr>
          <p:cNvPr id="5" name="Imagen 4" descr="Imagen que contiene electrónica, circuito&#10;&#10;Descripción generada automáticamente">
            <a:extLst>
              <a:ext uri="{FF2B5EF4-FFF2-40B4-BE49-F238E27FC236}">
                <a16:creationId xmlns:a16="http://schemas.microsoft.com/office/drawing/2014/main" id="{F0ECA6E2-C5D9-B544-B7D9-3DD38D1DF0AB}"/>
              </a:ext>
            </a:extLst>
          </p:cNvPr>
          <p:cNvPicPr>
            <a:picLocks noChangeAspect="1"/>
          </p:cNvPicPr>
          <p:nvPr/>
        </p:nvPicPr>
        <p:blipFill>
          <a:blip r:embed="rId2"/>
          <a:stretch>
            <a:fillRect/>
          </a:stretch>
        </p:blipFill>
        <p:spPr>
          <a:xfrm>
            <a:off x="542170" y="3190424"/>
            <a:ext cx="3660276" cy="1921645"/>
          </a:xfrm>
          <a:prstGeom prst="rect">
            <a:avLst/>
          </a:prstGeom>
        </p:spPr>
      </p:pic>
    </p:spTree>
    <p:extLst>
      <p:ext uri="{BB962C8B-B14F-4D97-AF65-F5344CB8AC3E}">
        <p14:creationId xmlns:p14="http://schemas.microsoft.com/office/powerpoint/2010/main" val="232181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DF0A5-FB44-7F44-8405-6201F386447B}"/>
              </a:ext>
            </a:extLst>
          </p:cNvPr>
          <p:cNvSpPr>
            <a:spLocks noGrp="1"/>
          </p:cNvSpPr>
          <p:nvPr>
            <p:ph type="title"/>
          </p:nvPr>
        </p:nvSpPr>
        <p:spPr>
          <a:xfrm>
            <a:off x="2895600" y="764373"/>
            <a:ext cx="8610600" cy="1293028"/>
          </a:xfrm>
        </p:spPr>
        <p:txBody>
          <a:bodyPr>
            <a:normAutofit/>
          </a:bodyPr>
          <a:lstStyle/>
          <a:p>
            <a:r>
              <a:rPr lang="es-MX" b="1" dirty="0"/>
              <a:t>Justificación</a:t>
            </a:r>
            <a:br>
              <a:rPr lang="es-MX" b="1" dirty="0"/>
            </a:br>
            <a:endParaRPr lang="es-MX" dirty="0"/>
          </a:p>
        </p:txBody>
      </p:sp>
      <p:pic>
        <p:nvPicPr>
          <p:cNvPr id="5" name="Imagen 4">
            <a:extLst>
              <a:ext uri="{FF2B5EF4-FFF2-40B4-BE49-F238E27FC236}">
                <a16:creationId xmlns:a16="http://schemas.microsoft.com/office/drawing/2014/main" id="{C032B83F-8A83-0D4B-9D34-78EB043E240E}"/>
              </a:ext>
            </a:extLst>
          </p:cNvPr>
          <p:cNvPicPr>
            <a:picLocks noChangeAspect="1"/>
          </p:cNvPicPr>
          <p:nvPr/>
        </p:nvPicPr>
        <p:blipFill>
          <a:blip r:embed="rId2"/>
          <a:stretch>
            <a:fillRect/>
          </a:stretch>
        </p:blipFill>
        <p:spPr>
          <a:xfrm>
            <a:off x="448733" y="2625937"/>
            <a:ext cx="4521200" cy="2797492"/>
          </a:xfrm>
          <a:prstGeom prst="rect">
            <a:avLst/>
          </a:prstGeom>
        </p:spPr>
      </p:pic>
      <p:sp>
        <p:nvSpPr>
          <p:cNvPr id="3" name="Marcador de contenido 2">
            <a:extLst>
              <a:ext uri="{FF2B5EF4-FFF2-40B4-BE49-F238E27FC236}">
                <a16:creationId xmlns:a16="http://schemas.microsoft.com/office/drawing/2014/main" id="{94C6C55C-07C8-EE41-BC4E-E492190CA1A3}"/>
              </a:ext>
            </a:extLst>
          </p:cNvPr>
          <p:cNvSpPr>
            <a:spLocks noGrp="1"/>
          </p:cNvSpPr>
          <p:nvPr>
            <p:ph idx="1"/>
          </p:nvPr>
        </p:nvSpPr>
        <p:spPr>
          <a:xfrm>
            <a:off x="5232400" y="2211493"/>
            <a:ext cx="6671733" cy="4024125"/>
          </a:xfrm>
        </p:spPr>
        <p:txBody>
          <a:bodyPr>
            <a:normAutofit/>
          </a:bodyPr>
          <a:lstStyle/>
          <a:p>
            <a:r>
              <a:rPr lang="es-MX" sz="1500" dirty="0"/>
              <a:t>La realización de este proyecto requiere del uso de las tecnologías de la Internet de las Cosas porque su principal función es la monitorización de los niveles de CO</a:t>
            </a:r>
            <a:r>
              <a:rPr lang="es-MX" sz="1500" baseline="-25000" dirty="0"/>
              <a:t>2</a:t>
            </a:r>
            <a:r>
              <a:rPr lang="es-MX" sz="1500" dirty="0"/>
              <a:t> mediante un dispositivo configurable.</a:t>
            </a:r>
          </a:p>
          <a:p>
            <a:r>
              <a:rPr lang="es-MX" sz="1500" dirty="0"/>
              <a:t>Los datos que el sistema capture serán procesados y presentados de tal manera que sea sencillo tomar decisiones sobre qué áreas ventilar y cuándo hacerlo (o hacerlo de forma automática).</a:t>
            </a:r>
          </a:p>
          <a:p>
            <a:r>
              <a:rPr lang="es-MX" sz="1500" dirty="0"/>
              <a:t>El sistema de monitorización sería diseñado para el bróker, la aplicación cliente MQTT y los sensores remotos puedan ser actualizados.</a:t>
            </a:r>
          </a:p>
          <a:p>
            <a:r>
              <a:rPr lang="es-MX" sz="1500" dirty="0"/>
              <a:t> Asimismo, sería necesario dar mantenimiento preventivo y correctivo a los sensores remotos para asegurar que estos están operando correctamente (sistema robusto).</a:t>
            </a:r>
          </a:p>
          <a:p>
            <a:endParaRPr lang="es-MX" sz="1500" dirty="0"/>
          </a:p>
          <a:p>
            <a:pPr marL="0" indent="0">
              <a:buNone/>
            </a:pPr>
            <a:endParaRPr lang="es-MX" sz="1500" dirty="0"/>
          </a:p>
          <a:p>
            <a:endParaRPr lang="es-MX" sz="1500" dirty="0"/>
          </a:p>
        </p:txBody>
      </p:sp>
    </p:spTree>
    <p:extLst>
      <p:ext uri="{BB962C8B-B14F-4D97-AF65-F5344CB8AC3E}">
        <p14:creationId xmlns:p14="http://schemas.microsoft.com/office/powerpoint/2010/main" val="279419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 name="Marcador de contenido 2">
            <a:extLst>
              <a:ext uri="{FF2B5EF4-FFF2-40B4-BE49-F238E27FC236}">
                <a16:creationId xmlns:a16="http://schemas.microsoft.com/office/drawing/2014/main" id="{B93BE109-97A0-FE4D-B5A0-BAD09BE10C34}"/>
              </a:ext>
            </a:extLst>
          </p:cNvPr>
          <p:cNvSpPr>
            <a:spLocks noGrp="1"/>
          </p:cNvSpPr>
          <p:nvPr>
            <p:ph idx="1"/>
          </p:nvPr>
        </p:nvSpPr>
        <p:spPr>
          <a:xfrm>
            <a:off x="270455" y="1441450"/>
            <a:ext cx="5988677" cy="5229806"/>
          </a:xfrm>
        </p:spPr>
        <p:txBody>
          <a:bodyPr>
            <a:normAutofit/>
          </a:bodyPr>
          <a:lstStyle/>
          <a:p>
            <a:r>
              <a:rPr lang="es-MX" sz="1800" dirty="0"/>
              <a:t>Finalmente, la realización de este proyecto contribuiría al alcance del objetivo tres de la agenda 2030 de los Objetivos de Desarrollo Sostenible de las Naciones Unidas (Naciones Unidas, 2021): </a:t>
            </a:r>
          </a:p>
          <a:p>
            <a:r>
              <a:rPr lang="es-MX" sz="1800" dirty="0"/>
              <a:t>«</a:t>
            </a:r>
            <a:r>
              <a:rPr lang="es-MX" sz="1800" i="1" dirty="0"/>
              <a:t>Garantizar una vida sana y promover el bienestar para todos en todas las edades</a:t>
            </a:r>
            <a:r>
              <a:rPr lang="es-MX" sz="1800" dirty="0"/>
              <a:t>». Particularmente, el aporte se haría en el objetivo 3.d «</a:t>
            </a:r>
            <a:r>
              <a:rPr lang="es-MX" sz="1800" i="1" dirty="0"/>
              <a:t>Reforzar la capacidad de todos los países, en particular los países en desarrollo, en materia de alerta temprana, reducción de riesgos y gestión de los riesgos para la salud nacional y mundial</a:t>
            </a:r>
            <a:r>
              <a:rPr lang="es-MX" sz="1800" dirty="0"/>
              <a:t>».</a:t>
            </a:r>
          </a:p>
          <a:p>
            <a:endParaRPr lang="es-MX" sz="1600" dirty="0"/>
          </a:p>
        </p:txBody>
      </p:sp>
      <p:pic>
        <p:nvPicPr>
          <p:cNvPr id="5" name="Imagen 4" descr="Imagen que contiene interior, ventana, tabla, computadora&#10;&#10;Descripción generada automáticamente">
            <a:extLst>
              <a:ext uri="{FF2B5EF4-FFF2-40B4-BE49-F238E27FC236}">
                <a16:creationId xmlns:a16="http://schemas.microsoft.com/office/drawing/2014/main" id="{3779DA0D-D31A-9345-9A77-A05C340E4973}"/>
              </a:ext>
            </a:extLst>
          </p:cNvPr>
          <p:cNvPicPr>
            <a:picLocks noChangeAspect="1"/>
          </p:cNvPicPr>
          <p:nvPr/>
        </p:nvPicPr>
        <p:blipFill>
          <a:blip r:embed="rId3"/>
          <a:stretch>
            <a:fillRect/>
          </a:stretch>
        </p:blipFill>
        <p:spPr>
          <a:xfrm>
            <a:off x="6145118" y="1481522"/>
            <a:ext cx="5361082" cy="3283662"/>
          </a:xfrm>
          <a:prstGeom prst="rect">
            <a:avLst/>
          </a:prstGeom>
        </p:spPr>
      </p:pic>
    </p:spTree>
    <p:extLst>
      <p:ext uri="{BB962C8B-B14F-4D97-AF65-F5344CB8AC3E}">
        <p14:creationId xmlns:p14="http://schemas.microsoft.com/office/powerpoint/2010/main" val="26753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64510-F710-4549-954C-835058267363}"/>
              </a:ext>
            </a:extLst>
          </p:cNvPr>
          <p:cNvSpPr>
            <a:spLocks noGrp="1"/>
          </p:cNvSpPr>
          <p:nvPr>
            <p:ph type="title"/>
          </p:nvPr>
        </p:nvSpPr>
        <p:spPr>
          <a:xfrm>
            <a:off x="4673600" y="764373"/>
            <a:ext cx="6832600" cy="1293028"/>
          </a:xfrm>
        </p:spPr>
        <p:txBody>
          <a:bodyPr>
            <a:normAutofit/>
          </a:bodyPr>
          <a:lstStyle/>
          <a:p>
            <a:r>
              <a:rPr lang="es-MX" dirty="0"/>
              <a:t>Software Requerido</a:t>
            </a:r>
          </a:p>
        </p:txBody>
      </p:sp>
      <p:pic>
        <p:nvPicPr>
          <p:cNvPr id="5" name="Imagen 4" descr="Imagen de la pantalla de un computador&#10;&#10;Descripción generada automáticamente con confianza baja">
            <a:extLst>
              <a:ext uri="{FF2B5EF4-FFF2-40B4-BE49-F238E27FC236}">
                <a16:creationId xmlns:a16="http://schemas.microsoft.com/office/drawing/2014/main" id="{0090B57B-74DE-A042-A94D-6B0D44938563}"/>
              </a:ext>
            </a:extLst>
          </p:cNvPr>
          <p:cNvPicPr>
            <a:picLocks noChangeAspect="1"/>
          </p:cNvPicPr>
          <p:nvPr/>
        </p:nvPicPr>
        <p:blipFill>
          <a:blip r:embed="rId2"/>
          <a:stretch>
            <a:fillRect/>
          </a:stretch>
        </p:blipFill>
        <p:spPr>
          <a:xfrm>
            <a:off x="630705" y="2163438"/>
            <a:ext cx="3644962" cy="2806206"/>
          </a:xfrm>
          <a:prstGeom prst="rect">
            <a:avLst/>
          </a:prstGeom>
        </p:spPr>
      </p:pic>
      <p:sp>
        <p:nvSpPr>
          <p:cNvPr id="3" name="Marcador de contenido 2">
            <a:extLst>
              <a:ext uri="{FF2B5EF4-FFF2-40B4-BE49-F238E27FC236}">
                <a16:creationId xmlns:a16="http://schemas.microsoft.com/office/drawing/2014/main" id="{89EC77F9-EAA6-0944-8401-33856DAD8D6F}"/>
              </a:ext>
            </a:extLst>
          </p:cNvPr>
          <p:cNvSpPr>
            <a:spLocks noGrp="1"/>
          </p:cNvSpPr>
          <p:nvPr>
            <p:ph idx="1"/>
          </p:nvPr>
        </p:nvSpPr>
        <p:spPr>
          <a:xfrm>
            <a:off x="4673600" y="2194560"/>
            <a:ext cx="6832600" cy="4024125"/>
          </a:xfrm>
        </p:spPr>
        <p:txBody>
          <a:bodyPr>
            <a:normAutofit/>
          </a:bodyPr>
          <a:lstStyle/>
          <a:p>
            <a:r>
              <a:rPr lang="es-MX" dirty="0"/>
              <a:t>Editor de código fuente VS Code.</a:t>
            </a:r>
          </a:p>
          <a:p>
            <a:r>
              <a:rPr lang="es-MX" dirty="0"/>
              <a:t>Terminal de comandos.</a:t>
            </a:r>
          </a:p>
          <a:p>
            <a:r>
              <a:rPr lang="es-MX" dirty="0"/>
              <a:t>Extensiones de VS Code para programar en C/C++, Arduino C, Python, Java Script y Markdown.</a:t>
            </a:r>
          </a:p>
          <a:p>
            <a:r>
              <a:rPr lang="es-MX" dirty="0"/>
              <a:t>Compiladores GCC o CLANG.</a:t>
            </a:r>
          </a:p>
          <a:p>
            <a:r>
              <a:rPr lang="es-MX" dirty="0"/>
              <a:t>Interpreté Python 3.9.</a:t>
            </a:r>
          </a:p>
          <a:p>
            <a:pPr marL="0" indent="0">
              <a:buNone/>
            </a:pPr>
            <a:endParaRPr lang="es-MX" dirty="0"/>
          </a:p>
        </p:txBody>
      </p:sp>
    </p:spTree>
    <p:extLst>
      <p:ext uri="{BB962C8B-B14F-4D97-AF65-F5344CB8AC3E}">
        <p14:creationId xmlns:p14="http://schemas.microsoft.com/office/powerpoint/2010/main" val="197831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6DAE70-3682-4A2E-AE74-4A34E043A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E29DDAB-30FE-4909-AD44-817ED48F12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136BFC72-63B4-0043-8ECA-9B651E17235D}"/>
              </a:ext>
            </a:extLst>
          </p:cNvPr>
          <p:cNvSpPr>
            <a:spLocks noGrp="1"/>
          </p:cNvSpPr>
          <p:nvPr>
            <p:ph type="title"/>
          </p:nvPr>
        </p:nvSpPr>
        <p:spPr>
          <a:xfrm>
            <a:off x="685799" y="764373"/>
            <a:ext cx="7772401" cy="1293028"/>
          </a:xfrm>
        </p:spPr>
        <p:txBody>
          <a:bodyPr>
            <a:normAutofit/>
          </a:bodyPr>
          <a:lstStyle/>
          <a:p>
            <a:r>
              <a:rPr lang="es-MX" b="1"/>
              <a:t>Hardware Requerido</a:t>
            </a:r>
            <a:br>
              <a:rPr lang="es-MX" b="1"/>
            </a:br>
            <a:endParaRPr lang="es-MX" dirty="0"/>
          </a:p>
        </p:txBody>
      </p:sp>
      <p:sp>
        <p:nvSpPr>
          <p:cNvPr id="3" name="Marcador de contenido 2">
            <a:extLst>
              <a:ext uri="{FF2B5EF4-FFF2-40B4-BE49-F238E27FC236}">
                <a16:creationId xmlns:a16="http://schemas.microsoft.com/office/drawing/2014/main" id="{4683414D-B45A-B541-8729-097708D5AF27}"/>
              </a:ext>
            </a:extLst>
          </p:cNvPr>
          <p:cNvSpPr>
            <a:spLocks noGrp="1"/>
          </p:cNvSpPr>
          <p:nvPr>
            <p:ph idx="1"/>
          </p:nvPr>
        </p:nvSpPr>
        <p:spPr>
          <a:xfrm>
            <a:off x="685799" y="2194560"/>
            <a:ext cx="7839076" cy="4024125"/>
          </a:xfrm>
        </p:spPr>
        <p:txBody>
          <a:bodyPr>
            <a:normAutofit lnSpcReduction="10000"/>
          </a:bodyPr>
          <a:lstStyle/>
          <a:p>
            <a:r>
              <a:rPr lang="es-MX" dirty="0"/>
              <a:t>Placas de desarrollo ESP32.</a:t>
            </a:r>
          </a:p>
          <a:p>
            <a:r>
              <a:rPr lang="es-MX" dirty="0"/>
              <a:t>Sensores de CO</a:t>
            </a:r>
            <a:r>
              <a:rPr lang="es-MX" baseline="-25000" dirty="0"/>
              <a:t>2</a:t>
            </a:r>
            <a:r>
              <a:rPr lang="es-MX" dirty="0"/>
              <a:t> CM1107-N.</a:t>
            </a:r>
          </a:p>
          <a:p>
            <a:r>
              <a:rPr lang="es-MX" dirty="0"/>
              <a:t>Monitor de CO</a:t>
            </a:r>
            <a:r>
              <a:rPr lang="es-MX" baseline="-25000" dirty="0"/>
              <a:t>2</a:t>
            </a:r>
            <a:r>
              <a:rPr lang="es-MX" dirty="0"/>
              <a:t> </a:t>
            </a:r>
            <a:r>
              <a:rPr lang="es-MX" dirty="0">
                <a:hlinkClick r:id="rId3"/>
              </a:rPr>
              <a:t>https://www.amazon.com.mx/interiores-Temperatura-exteriores-recargable-incorporada/dp/B098Q5XZTK/ref=sr_1_1</a:t>
            </a:r>
            <a:endParaRPr lang="es-MX" dirty="0"/>
          </a:p>
          <a:p>
            <a:r>
              <a:rPr lang="es-MX" dirty="0"/>
              <a:t>Elementos electrónicos (alambres, resistores, capacitores, ledes, tabletas de desarrollo, etc.).</a:t>
            </a:r>
          </a:p>
          <a:p>
            <a:r>
              <a:rPr lang="es-MX" dirty="0"/>
              <a:t>Raspberry Pi.</a:t>
            </a:r>
          </a:p>
          <a:p>
            <a:r>
              <a:rPr lang="es-MX" dirty="0"/>
              <a:t>PC.</a:t>
            </a:r>
          </a:p>
          <a:p>
            <a:r>
              <a:rPr lang="es-MX" dirty="0"/>
              <a:t>Actuador</a:t>
            </a:r>
          </a:p>
        </p:txBody>
      </p:sp>
      <p:sp>
        <p:nvSpPr>
          <p:cNvPr id="19" name="Rounded Rectangle 11">
            <a:extLst>
              <a:ext uri="{FF2B5EF4-FFF2-40B4-BE49-F238E27FC236}">
                <a16:creationId xmlns:a16="http://schemas.microsoft.com/office/drawing/2014/main" id="{B7E028C9-978A-4D08-BAAC-61BFD78C5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841323"/>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Un celular encima de una superficie&#10;&#10;Descripción generada automáticamente con confianza media">
            <a:extLst>
              <a:ext uri="{FF2B5EF4-FFF2-40B4-BE49-F238E27FC236}">
                <a16:creationId xmlns:a16="http://schemas.microsoft.com/office/drawing/2014/main" id="{FB3359EA-E344-3B4A-A68C-CC6CA9DFF3F4}"/>
              </a:ext>
            </a:extLst>
          </p:cNvPr>
          <p:cNvPicPr>
            <a:picLocks noChangeAspect="1"/>
          </p:cNvPicPr>
          <p:nvPr/>
        </p:nvPicPr>
        <p:blipFill>
          <a:blip r:embed="rId4"/>
          <a:stretch>
            <a:fillRect/>
          </a:stretch>
        </p:blipFill>
        <p:spPr>
          <a:xfrm>
            <a:off x="9655797" y="1005915"/>
            <a:ext cx="1310152" cy="1316736"/>
          </a:xfrm>
          <a:prstGeom prst="rect">
            <a:avLst/>
          </a:prstGeom>
        </p:spPr>
      </p:pic>
      <p:sp>
        <p:nvSpPr>
          <p:cNvPr id="24" name="Rounded Rectangle 43">
            <a:extLst>
              <a:ext uri="{FF2B5EF4-FFF2-40B4-BE49-F238E27FC236}">
                <a16:creationId xmlns:a16="http://schemas.microsoft.com/office/drawing/2014/main" id="{6E691307-8EBA-4331-BF49-F7AFBAEB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2651835"/>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descr="Imagen en blanco y negro de una caja&#10;&#10;Descripción generada automáticamente con confianza baja">
            <a:extLst>
              <a:ext uri="{FF2B5EF4-FFF2-40B4-BE49-F238E27FC236}">
                <a16:creationId xmlns:a16="http://schemas.microsoft.com/office/drawing/2014/main" id="{1867FDDE-155B-0343-9FA7-362163A1EC3F}"/>
              </a:ext>
            </a:extLst>
          </p:cNvPr>
          <p:cNvPicPr>
            <a:picLocks noChangeAspect="1"/>
          </p:cNvPicPr>
          <p:nvPr/>
        </p:nvPicPr>
        <p:blipFill>
          <a:blip r:embed="rId5"/>
          <a:stretch>
            <a:fillRect/>
          </a:stretch>
        </p:blipFill>
        <p:spPr>
          <a:xfrm>
            <a:off x="9527102" y="2816427"/>
            <a:ext cx="1567542" cy="1316736"/>
          </a:xfrm>
          <a:prstGeom prst="rect">
            <a:avLst/>
          </a:prstGeom>
        </p:spPr>
      </p:pic>
      <p:sp>
        <p:nvSpPr>
          <p:cNvPr id="23" name="Rounded Rectangle 45">
            <a:extLst>
              <a:ext uri="{FF2B5EF4-FFF2-40B4-BE49-F238E27FC236}">
                <a16:creationId xmlns:a16="http://schemas.microsoft.com/office/drawing/2014/main" id="{A529EEA5-656B-4267-96C2-1AD4AAE59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4462347"/>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descr="Un circuito electrónico&#10;&#10;Descripción generada automáticamente con confianza media">
            <a:extLst>
              <a:ext uri="{FF2B5EF4-FFF2-40B4-BE49-F238E27FC236}">
                <a16:creationId xmlns:a16="http://schemas.microsoft.com/office/drawing/2014/main" id="{01002C9F-46D5-5E4B-ACB1-462BB028AEA8}"/>
              </a:ext>
            </a:extLst>
          </p:cNvPr>
          <p:cNvPicPr>
            <a:picLocks noChangeAspect="1"/>
          </p:cNvPicPr>
          <p:nvPr/>
        </p:nvPicPr>
        <p:blipFill>
          <a:blip r:embed="rId6"/>
          <a:stretch>
            <a:fillRect/>
          </a:stretch>
        </p:blipFill>
        <p:spPr>
          <a:xfrm>
            <a:off x="9378185" y="4637089"/>
            <a:ext cx="1865376" cy="1296436"/>
          </a:xfrm>
          <a:prstGeom prst="rect">
            <a:avLst/>
          </a:prstGeom>
        </p:spPr>
      </p:pic>
    </p:spTree>
    <p:extLst>
      <p:ext uri="{BB962C8B-B14F-4D97-AF65-F5344CB8AC3E}">
        <p14:creationId xmlns:p14="http://schemas.microsoft.com/office/powerpoint/2010/main" val="135478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759B06-A3ED-47D4-8CD7-FF068277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67025B-C374-417F-8D28-E056A1FE2A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281C7104-D30C-364B-AB3E-27560FCAF3FD}"/>
              </a:ext>
            </a:extLst>
          </p:cNvPr>
          <p:cNvSpPr>
            <a:spLocks noGrp="1"/>
          </p:cNvSpPr>
          <p:nvPr>
            <p:ph type="title"/>
          </p:nvPr>
        </p:nvSpPr>
        <p:spPr>
          <a:xfrm>
            <a:off x="685800" y="335658"/>
            <a:ext cx="6751948" cy="1293028"/>
          </a:xfrm>
        </p:spPr>
        <p:txBody>
          <a:bodyPr>
            <a:normAutofit/>
          </a:bodyPr>
          <a:lstStyle/>
          <a:p>
            <a:r>
              <a:rPr lang="es-MX" dirty="0"/>
              <a:t>El sisTema</a:t>
            </a:r>
          </a:p>
        </p:txBody>
      </p:sp>
      <p:sp>
        <p:nvSpPr>
          <p:cNvPr id="3" name="Marcador de contenido 2">
            <a:extLst>
              <a:ext uri="{FF2B5EF4-FFF2-40B4-BE49-F238E27FC236}">
                <a16:creationId xmlns:a16="http://schemas.microsoft.com/office/drawing/2014/main" id="{24DB3AD5-FEDD-8442-9C61-123BEB4DF48C}"/>
              </a:ext>
            </a:extLst>
          </p:cNvPr>
          <p:cNvSpPr>
            <a:spLocks noGrp="1"/>
          </p:cNvSpPr>
          <p:nvPr>
            <p:ph idx="1"/>
          </p:nvPr>
        </p:nvSpPr>
        <p:spPr>
          <a:xfrm>
            <a:off x="685800" y="1815922"/>
            <a:ext cx="7412674" cy="4402764"/>
          </a:xfrm>
        </p:spPr>
        <p:txBody>
          <a:bodyPr>
            <a:normAutofit/>
          </a:bodyPr>
          <a:lstStyle/>
          <a:p>
            <a:pPr marL="0" indent="0">
              <a:buNone/>
            </a:pPr>
            <a:endParaRPr lang="es-MX" sz="1500" dirty="0"/>
          </a:p>
          <a:p>
            <a:r>
              <a:rPr lang="es-MX" sz="1500" dirty="0"/>
              <a:t>Los dos sensores remotos de CO2 que se conectan a la red mediante el punto de acceso inalámbrico que forma parte de una LAN.</a:t>
            </a:r>
            <a:br>
              <a:rPr lang="es-MX" sz="1500" dirty="0"/>
            </a:br>
            <a:br>
              <a:rPr lang="es-MX" sz="1500" dirty="0"/>
            </a:br>
            <a:r>
              <a:rPr lang="es-MX" sz="1500" dirty="0"/>
              <a:t>La LAN dispone de un servidor DHCP que asigna automáticamente direcciones IP a:</a:t>
            </a:r>
          </a:p>
          <a:p>
            <a:pPr lvl="1"/>
            <a:r>
              <a:rPr lang="es-MX" sz="1300" dirty="0"/>
              <a:t> Los sensores remotos.</a:t>
            </a:r>
          </a:p>
          <a:p>
            <a:pPr lvl="1"/>
            <a:r>
              <a:rPr lang="es-MX" sz="1300" dirty="0"/>
              <a:t> El telefóno inteligente </a:t>
            </a:r>
          </a:p>
          <a:p>
            <a:pPr lvl="1"/>
            <a:r>
              <a:rPr lang="es-MX" sz="1300" dirty="0"/>
              <a:t> La Raspberry Pi  (tdetectable también mediante el protocolo mDNS).</a:t>
            </a:r>
          </a:p>
          <a:p>
            <a:r>
              <a:rPr lang="es-MX" sz="1500" dirty="0"/>
              <a:t>Las direcciones IP del sistema son privadas, por lo que el bróker no puede accederse desde la Internet pública.</a:t>
            </a:r>
          </a:p>
          <a:p>
            <a:r>
              <a:rPr lang="es-MX" sz="1500" dirty="0"/>
              <a:t>Muestreo de los niveles de CO2 tomando una muestra cada minuto, información que se envían por medio de protocolo I</a:t>
            </a:r>
            <a:r>
              <a:rPr lang="es-MX" sz="1500" baseline="30000" dirty="0"/>
              <a:t>2</a:t>
            </a:r>
            <a:r>
              <a:rPr lang="es-MX" sz="1500" dirty="0"/>
              <a:t>C hacia la ESP32.</a:t>
            </a:r>
          </a:p>
          <a:p>
            <a:r>
              <a:rPr lang="es-MX" sz="1500" dirty="0"/>
              <a:t>El ESP32 e hace la lectura de los datos y los muestra al usuario mediante el display OLED.</a:t>
            </a:r>
          </a:p>
        </p:txBody>
      </p:sp>
      <p:sp>
        <p:nvSpPr>
          <p:cNvPr id="15" name="Rounded Rectangle 14">
            <a:extLst>
              <a:ext uri="{FF2B5EF4-FFF2-40B4-BE49-F238E27FC236}">
                <a16:creationId xmlns:a16="http://schemas.microsoft.com/office/drawing/2014/main" id="{7183F3E8-5B76-4210-B693-CB19330BB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8475" y="1075591"/>
            <a:ext cx="3303482" cy="5148371"/>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áfico 1">
            <a:extLst>
              <a:ext uri="{FF2B5EF4-FFF2-40B4-BE49-F238E27FC236}">
                <a16:creationId xmlns:a16="http://schemas.microsoft.com/office/drawing/2014/main" id="{EADB7E50-4AC6-DC43-8290-F9CC923B6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2113" y="1484390"/>
            <a:ext cx="3235889" cy="2491173"/>
          </a:xfrm>
          <a:prstGeom prst="rect">
            <a:avLst/>
          </a:prstGeom>
        </p:spPr>
      </p:pic>
      <p:pic>
        <p:nvPicPr>
          <p:cNvPr id="5" name="Imagen 4" descr="Un circuito electrónico&#10;&#10;Descripción generada automáticamente con confianza media">
            <a:extLst>
              <a:ext uri="{FF2B5EF4-FFF2-40B4-BE49-F238E27FC236}">
                <a16:creationId xmlns:a16="http://schemas.microsoft.com/office/drawing/2014/main" id="{AD8C19D0-27A4-A547-B66A-AB212C8E343D}"/>
              </a:ext>
            </a:extLst>
          </p:cNvPr>
          <p:cNvPicPr>
            <a:picLocks noChangeAspect="1"/>
          </p:cNvPicPr>
          <p:nvPr/>
        </p:nvPicPr>
        <p:blipFill rotWithShape="1">
          <a:blip r:embed="rId5"/>
          <a:srcRect l="23916" t="69930" r="29651" b="3262"/>
          <a:stretch/>
        </p:blipFill>
        <p:spPr>
          <a:xfrm>
            <a:off x="8641930" y="4147305"/>
            <a:ext cx="2043004" cy="1807698"/>
          </a:xfrm>
          <a:prstGeom prst="rect">
            <a:avLst/>
          </a:prstGeom>
        </p:spPr>
      </p:pic>
    </p:spTree>
    <p:extLst>
      <p:ext uri="{BB962C8B-B14F-4D97-AF65-F5344CB8AC3E}">
        <p14:creationId xmlns:p14="http://schemas.microsoft.com/office/powerpoint/2010/main" val="1032300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28B88494-5775-5F48-AB0C-949BE7300F03}"/>
              </a:ext>
            </a:extLst>
          </p:cNvPr>
          <p:cNvSpPr>
            <a:spLocks noGrp="1"/>
          </p:cNvSpPr>
          <p:nvPr>
            <p:ph type="title"/>
          </p:nvPr>
        </p:nvSpPr>
        <p:spPr>
          <a:xfrm>
            <a:off x="685800" y="302812"/>
            <a:ext cx="4800601" cy="1600200"/>
          </a:xfrm>
        </p:spPr>
        <p:txBody>
          <a:bodyPr anchor="b">
            <a:normAutofit/>
          </a:bodyPr>
          <a:lstStyle/>
          <a:p>
            <a:pPr algn="l"/>
            <a:r>
              <a:rPr lang="es-MX" sz="3200" dirty="0"/>
              <a:t>Histórico Y gráficas</a:t>
            </a:r>
          </a:p>
        </p:txBody>
      </p:sp>
      <p:sp>
        <p:nvSpPr>
          <p:cNvPr id="3" name="Marcador de contenido 2">
            <a:extLst>
              <a:ext uri="{FF2B5EF4-FFF2-40B4-BE49-F238E27FC236}">
                <a16:creationId xmlns:a16="http://schemas.microsoft.com/office/drawing/2014/main" id="{00463469-37D0-6F4B-8CD0-1BE2B48A7CAB}"/>
              </a:ext>
            </a:extLst>
          </p:cNvPr>
          <p:cNvSpPr>
            <a:spLocks noGrp="1"/>
          </p:cNvSpPr>
          <p:nvPr>
            <p:ph idx="1"/>
          </p:nvPr>
        </p:nvSpPr>
        <p:spPr>
          <a:xfrm>
            <a:off x="0" y="2364573"/>
            <a:ext cx="5640946" cy="3854112"/>
          </a:xfrm>
        </p:spPr>
        <p:txBody>
          <a:bodyPr>
            <a:normAutofit/>
          </a:bodyPr>
          <a:lstStyle/>
          <a:p>
            <a:r>
              <a:rPr lang="es-MX" sz="1600" dirty="0"/>
              <a:t>Los sensores remotos envían vía WiFi sus mediciones al bróker MQTT (Raspberry Pi). </a:t>
            </a:r>
          </a:p>
          <a:p>
            <a:endParaRPr lang="es-MX" sz="1600" dirty="0"/>
          </a:p>
          <a:p>
            <a:pPr lvl="1"/>
            <a:r>
              <a:rPr lang="es-MX" sz="1600" dirty="0"/>
              <a:t>El historico de los niveles de CO</a:t>
            </a:r>
            <a:r>
              <a:rPr lang="es-MX" sz="1600" baseline="30000" dirty="0"/>
              <a:t>2</a:t>
            </a:r>
            <a:r>
              <a:rPr lang="es-MX" sz="1600" dirty="0"/>
              <a:t> a lo largo de un día, es almacenado en una base datos estructurada en formato DB, para su consulta posterior (SQLite 3, FlasQ).</a:t>
            </a:r>
          </a:p>
          <a:p>
            <a:pPr lvl="1"/>
            <a:endParaRPr lang="es-MX" sz="1600" dirty="0"/>
          </a:p>
          <a:p>
            <a:pPr lvl="1"/>
            <a:r>
              <a:rPr lang="es-MX" sz="1600" dirty="0"/>
              <a:t>El historial pueden ser consultado en la página</a:t>
            </a:r>
            <a:r>
              <a:rPr lang="es-MX" sz="1600" b="1" dirty="0"/>
              <a:t> </a:t>
            </a:r>
            <a:r>
              <a:rPr lang="es-MX" sz="1600" dirty="0"/>
              <a:t>con ip 172.30.041.5000 (ip privada), donde es posible observar de forma gráfica el cambio de los niveles de concentración de CO2 en las áreas donde se ha colocado el sistema (JavaScript).</a:t>
            </a:r>
          </a:p>
        </p:txBody>
      </p:sp>
      <p:pic>
        <p:nvPicPr>
          <p:cNvPr id="5" name="Imagen 4" descr="Gráfico, Gráfico de líneas&#10;&#10;Descripción generada automáticamente">
            <a:extLst>
              <a:ext uri="{FF2B5EF4-FFF2-40B4-BE49-F238E27FC236}">
                <a16:creationId xmlns:a16="http://schemas.microsoft.com/office/drawing/2014/main" id="{1CD6B6AD-F1F9-C54C-AA07-61E012C5F8E2}"/>
              </a:ext>
            </a:extLst>
          </p:cNvPr>
          <p:cNvPicPr>
            <a:picLocks noChangeAspect="1"/>
          </p:cNvPicPr>
          <p:nvPr/>
        </p:nvPicPr>
        <p:blipFill>
          <a:blip r:embed="rId4"/>
          <a:stretch>
            <a:fillRect/>
          </a:stretch>
        </p:blipFill>
        <p:spPr>
          <a:xfrm>
            <a:off x="5666635" y="1784348"/>
            <a:ext cx="5839565" cy="3854112"/>
          </a:xfrm>
          <a:prstGeom prst="rect">
            <a:avLst/>
          </a:prstGeom>
        </p:spPr>
      </p:pic>
    </p:spTree>
    <p:extLst>
      <p:ext uri="{BB962C8B-B14F-4D97-AF65-F5344CB8AC3E}">
        <p14:creationId xmlns:p14="http://schemas.microsoft.com/office/powerpoint/2010/main" val="422503510"/>
      </p:ext>
    </p:extLst>
  </p:cSld>
  <p:clrMapOvr>
    <a:masterClrMapping/>
  </p:clrMapOvr>
</p:sld>
</file>

<file path=ppt/theme/theme1.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{BCF7A2F1-7337-E748-8B6C-2874F90278FB}tf10001079</Template>
  <TotalTime>2454</TotalTime>
  <Words>1410</Words>
  <Application>Microsoft Macintosh PowerPoint</Application>
  <PresentationFormat>Panorámica</PresentationFormat>
  <Paragraphs>89</Paragraphs>
  <Slides>19</Slides>
  <Notes>1</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Calibri</vt:lpstr>
      <vt:lpstr>Century Gothic</vt:lpstr>
      <vt:lpstr>Estela de condensación</vt:lpstr>
      <vt:lpstr>Red de monitorización de CO2 </vt:lpstr>
      <vt:lpstr>Objetivo general </vt:lpstr>
      <vt:lpstr>Objetivos específicos </vt:lpstr>
      <vt:lpstr>Justificación </vt:lpstr>
      <vt:lpstr>Presentación de PowerPoint</vt:lpstr>
      <vt:lpstr>Software Requerido</vt:lpstr>
      <vt:lpstr>Hardware Requerido </vt:lpstr>
      <vt:lpstr>El sisTema</vt:lpstr>
      <vt:lpstr>Histórico Y gráficas</vt:lpstr>
      <vt:lpstr>Salida en celular</vt:lpstr>
      <vt:lpstr>Detección del Umbral de CO2</vt:lpstr>
      <vt:lpstr>Calibración de los sensores</vt:lpstr>
      <vt:lpstr>Referencias </vt:lpstr>
      <vt:lpstr>Por su atencióN gracias…</vt:lpstr>
      <vt:lpstr>Presentación de PowerPoint</vt:lpstr>
      <vt:lpstr>Presentación de PowerPoint</vt:lpstr>
      <vt:lpstr>Presentación de PowerPoint</vt:lpstr>
      <vt:lpstr>Iniciar el Sistema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de monitorización de CO2 </dc:title>
  <dc:creator>Areli Rojo Hernández</dc:creator>
  <cp:lastModifiedBy>Areli Rojo Hernández</cp:lastModifiedBy>
  <cp:revision>3</cp:revision>
  <dcterms:created xsi:type="dcterms:W3CDTF">2022-03-01T18:08:33Z</dcterms:created>
  <dcterms:modified xsi:type="dcterms:W3CDTF">2022-03-29T18:44:42Z</dcterms:modified>
</cp:coreProperties>
</file>